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2FBA-A96C-48FE-8115-C8A53884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24DB-9F65-400C-9A6C-12190DB75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C20B-AB76-40F7-B211-ABAF2BA4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DE0B-ECA3-40DC-9417-EA1AFCDB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24A9-BE7E-4C07-AB65-CD984951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7019-C18D-4FB3-B61B-6D9B3206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AD92-4BD7-4C82-A3AE-33C3671E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4D70-DF67-4717-A8B9-FBD0EB49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FD9F-5F24-4483-B603-F5B17C13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FC0C-C0F0-4A00-82D7-928A9CAA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43D53-655C-4A54-8EF2-4CCE5661F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09161-08E1-4740-BA3E-0407E1B1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A44C-FB10-408D-A285-7F013F0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1738-50D7-4D80-B130-3C5AD15B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BBC2-ABB1-4EEC-BFA4-C182281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A07A-E81F-45C9-B5C5-18EA5CA9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69CC-ADDD-4456-BCB2-C5447CA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B3CF-FEF8-4B23-8FE9-8E3E4671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3EF6-4CAD-42BA-876F-FECC274F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FFC2-3CB0-4FAF-9FA8-702CD989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95EE-CD80-46F3-9F2B-EB5E018B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0F93-CF5C-4E64-BFFA-DFC1D7F9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0E4D-1CAA-44E7-AC9B-AFED0687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74B8-B1A3-4867-8763-00F2982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D1B9-BDCB-44E5-A637-14A17783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C813-650E-4CFC-AA84-2E83BFC1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3E9B-5EB0-4DA8-86E7-C48814D14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35D11-5077-4471-AF7F-C93A7D30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DF53-517D-4DEA-B3D7-4666A7D2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0A4C-CEE9-4166-ACC0-F135E742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7D58-EDA6-49F9-8653-587997B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CA68-0CBB-408B-B0CB-F1F7A7D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3B9C3-7B42-424F-B023-6F094308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C42C-AADD-431B-AE6C-C6A4692E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E3EC7-E30E-4ED5-92AD-663EBB9B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86CD-95A1-469B-8CA7-36652CB7D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AF0F1-7BE1-413E-94F0-628BA80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3F316-042A-443C-A971-5F678BF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4A86A-025D-4491-A689-0B79FDB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E41D-B156-4A2D-B477-3C17C820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0ED2-A87A-4A28-BBC4-0C72F27B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8602A-EA97-459F-83B2-9AE0B146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71EC3-1332-4456-951D-C3A551C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7F6E-127F-440D-8CEE-F4ED2F0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0EA54-5FF5-4EA8-BCFC-C0A16CF2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6973-3C73-46C1-BA12-80D2CFBF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8822-B7AB-42AA-A996-70F1FF7E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018E-C480-46AB-959D-2624DB0F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31FE1-D304-48B0-8C7B-C2E2A1F3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3AFF-600A-466D-869C-9935AC0A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B713-C93C-4326-AABC-45152E5A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1391-B550-4F74-8F96-5B0A17CE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6B2F-A498-40F7-A3B0-E1311C29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B030B-6A0C-43E6-9D01-6AA7526BE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D2CC-9A55-495E-AD9F-486E405F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60CD-C201-42DA-BE78-7096B77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20EA-97DB-4B56-A06A-5BDD4BA2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184B-20E7-4524-A7CA-8E3686B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33CCF-FAC0-4EB5-992F-AC91C25E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2F6E5-BFC0-4329-B94F-0828B2C3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DBE2-2A7F-4F62-A88F-0065775D6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A945-ACE2-479A-B5BF-8FC71C44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EAEB-8EA3-4BDE-A147-29ED603DE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570E-5E1B-4EFA-B38F-EFFCFE91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C241-BC5F-4EB8-9D45-5848886DF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E5CFC18-93C3-4455-B633-A2FD5D8D3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0" b="89693" l="1099" r="95788">
                        <a14:foregroundMark x1="8059" y1="61184" x2="8425" y2="41886"/>
                        <a14:foregroundMark x1="8425" y1="41886" x2="8425" y2="41228"/>
                        <a14:foregroundMark x1="11355" y1="64254" x2="12271" y2="44956"/>
                        <a14:foregroundMark x1="12271" y1="44956" x2="4762" y2="38596"/>
                        <a14:foregroundMark x1="4762" y1="38596" x2="1282" y2="58333"/>
                        <a14:foregroundMark x1="1282" y1="58333" x2="10073" y2="64693"/>
                        <a14:foregroundMark x1="10073" y1="64693" x2="13553" y2="64693"/>
                        <a14:foregroundMark x1="89011" y1="62061" x2="90293" y2="40132"/>
                        <a14:foregroundMark x1="90293" y1="40132" x2="95971" y2="50000"/>
                        <a14:foregroundMark x1="95971" y1="50000" x2="95788" y2="61184"/>
                        <a14:foregroundMark x1="95788" y1="61184" x2="86996" y2="63158"/>
                        <a14:foregroundMark x1="10989" y1="64912" x2="10989" y2="48465"/>
                        <a14:foregroundMark x1="10989" y1="48465" x2="10073" y2="44956"/>
                        <a14:foregroundMark x1="11172" y1="65789" x2="10989" y2="58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588" b="35096"/>
          <a:stretch/>
        </p:blipFill>
        <p:spPr>
          <a:xfrm>
            <a:off x="3495675" y="2546646"/>
            <a:ext cx="5200650" cy="12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F421A7A-C0F9-407B-8584-136284EA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6044" r="93956">
                        <a14:foregroundMark x1="6593" y1="59649" x2="6227" y2="39474"/>
                        <a14:foregroundMark x1="19597" y1="53728" x2="19231" y2="48465"/>
                        <a14:foregroundMark x1="93407" y1="57675" x2="93956" y2="43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588" b="35883"/>
          <a:stretch/>
        </p:blipFill>
        <p:spPr>
          <a:xfrm>
            <a:off x="3495675" y="2803020"/>
            <a:ext cx="5200650" cy="12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A5B659DC-662E-4B67-BD15-FDC17EE63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6227" r="94322">
                        <a14:foregroundMark x1="7875" y1="62939" x2="6410" y2="41667"/>
                        <a14:foregroundMark x1="47070" y1="45395" x2="43956" y2="45395"/>
                        <a14:foregroundMark x1="48168" y1="45614" x2="48168" y2="45614"/>
                        <a14:foregroundMark x1="47802" y1="43860" x2="47985" y2="49781"/>
                        <a14:foregroundMark x1="49634" y1="48684" x2="44872" y2="44298"/>
                        <a14:foregroundMark x1="41209" y1="46491" x2="35897" y2="45614"/>
                        <a14:foregroundMark x1="90110" y1="61184" x2="94322" y2="49561"/>
                        <a14:foregroundMark x1="94322" y1="49561" x2="89744" y2="59649"/>
                        <a14:foregroundMark x1="89744" y1="59649" x2="89927" y2="61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178" b="35687"/>
          <a:stretch/>
        </p:blipFill>
        <p:spPr>
          <a:xfrm>
            <a:off x="2914560" y="974222"/>
            <a:ext cx="5200650" cy="1222048"/>
          </a:xfrm>
          <a:prstGeom prst="rect">
            <a:avLst/>
          </a:prstGeom>
        </p:spPr>
      </p:pic>
      <p:pic>
        <p:nvPicPr>
          <p:cNvPr id="6" name="Picture 5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F7D44243-BA61-48AF-9406-92CA953A7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89693" l="4945" r="94689">
                        <a14:foregroundMark x1="5861" y1="61184" x2="5128" y2="43860"/>
                        <a14:foregroundMark x1="37674" y1="56360" x2="39011" y2="56360"/>
                        <a14:foregroundMark x1="34917" y1="56360" x2="35754" y2="56360"/>
                        <a14:foregroundMark x1="48352" y1="45833" x2="48901" y2="46491"/>
                        <a14:foregroundMark x1="93956" y1="60746" x2="94689" y2="46053"/>
                        <a14:foregroundMark x1="94689" y1="46053" x2="93956" y2="59649"/>
                        <a14:backgroundMark x1="31502" y1="57018" x2="34432" y2="57237"/>
                        <a14:backgroundMark x1="32234" y1="57237" x2="31319" y2="56360"/>
                        <a14:backgroundMark x1="35348" y1="57018" x2="36996" y2="574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219" b="36645"/>
          <a:stretch/>
        </p:blipFill>
        <p:spPr>
          <a:xfrm>
            <a:off x="2857588" y="3725966"/>
            <a:ext cx="5200650" cy="12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3CC2A37A-B535-49BF-94E6-C85B85E4D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6777" r="93590">
                        <a14:foregroundMark x1="6410" y1="58553" x2="6777" y2="46491"/>
                        <a14:foregroundMark x1="6777" y1="46491" x2="7143" y2="45833"/>
                        <a14:foregroundMark x1="47802" y1="46711" x2="47802" y2="46711"/>
                        <a14:foregroundMark x1="47802" y1="46711" x2="46337" y2="45175"/>
                        <a14:foregroundMark x1="62454" y1="53509" x2="61172" y2="52851"/>
                        <a14:foregroundMark x1="93590" y1="41009" x2="93407" y2="63816"/>
                        <a14:foregroundMark x1="20513" y1="59211" x2="19048" y2="58772"/>
                        <a14:foregroundMark x1="20513" y1="58772" x2="19231" y2="58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785" b="35883"/>
          <a:stretch/>
        </p:blipFill>
        <p:spPr>
          <a:xfrm>
            <a:off x="3495675" y="504201"/>
            <a:ext cx="5200650" cy="1230595"/>
          </a:xfrm>
          <a:prstGeom prst="rect">
            <a:avLst/>
          </a:prstGeom>
        </p:spPr>
      </p:pic>
      <p:pic>
        <p:nvPicPr>
          <p:cNvPr id="7" name="Picture 6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365B5C72-4867-4B2F-BD65-7344B10E4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0" b="89693" l="4029" r="94322">
                        <a14:foregroundMark x1="7875" y1="60088" x2="8242" y2="44956"/>
                        <a14:foregroundMark x1="60513" y1="61842" x2="62088" y2="61842"/>
                        <a14:foregroundMark x1="93040" y1="57237" x2="94505" y2="45175"/>
                        <a14:foregroundMark x1="94505" y1="45175" x2="93223" y2="57675"/>
                        <a14:foregroundMark x1="4579" y1="61404" x2="4762" y2="46711"/>
                        <a14:foregroundMark x1="4762" y1="46711" x2="4029" y2="44298"/>
                        <a14:foregroundMark x1="4029" y1="62939" x2="4029" y2="41447"/>
                        <a14:foregroundMark x1="61172" y1="63158" x2="59857" y2="63158"/>
                        <a14:foregroundMark x1="58608" y1="62719" x2="58608" y2="62719"/>
                        <a14:backgroundMark x1="59341" y1="63158" x2="59443" y2="63005"/>
                        <a14:backgroundMark x1="57143" y1="62061" x2="60623" y2="61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193" b="33621"/>
          <a:stretch/>
        </p:blipFill>
        <p:spPr>
          <a:xfrm>
            <a:off x="3427308" y="3768695"/>
            <a:ext cx="5200650" cy="13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FAC7B96C-4C42-4F49-820B-77147BA0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5678" r="93590">
                        <a14:foregroundMark x1="5495" y1="59649" x2="5678" y2="44518"/>
                        <a14:foregroundMark x1="5678" y1="44518" x2="5678" y2="60526"/>
                        <a14:foregroundMark x1="72894" y1="45175" x2="70879" y2="45614"/>
                        <a14:foregroundMark x1="92491" y1="41228" x2="91758" y2="53289"/>
                        <a14:foregroundMark x1="91758" y1="53289" x2="93590" y2="42544"/>
                        <a14:foregroundMark x1="49817" y1="46930" x2="47619" y2="45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391" b="34702"/>
          <a:stretch/>
        </p:blipFill>
        <p:spPr>
          <a:xfrm>
            <a:off x="3435854" y="324741"/>
            <a:ext cx="5200650" cy="1298962"/>
          </a:xfrm>
          <a:prstGeom prst="rect">
            <a:avLst/>
          </a:prstGeom>
        </p:spPr>
      </p:pic>
      <p:pic>
        <p:nvPicPr>
          <p:cNvPr id="6" name="Picture 5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EDABB15B-5BBE-4891-8F69-BAB6BEAF74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89693" l="5861" r="94322">
                        <a14:foregroundMark x1="6227" y1="56360" x2="5861" y2="58114"/>
                        <a14:foregroundMark x1="93590" y1="58991" x2="94322" y2="46272"/>
                        <a14:foregroundMark x1="94322" y1="46272" x2="92674" y2="59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236" b="33858"/>
          <a:stretch/>
        </p:blipFill>
        <p:spPr>
          <a:xfrm>
            <a:off x="3495675" y="3597779"/>
            <a:ext cx="5200650" cy="12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Nisperos</dc:creator>
  <cp:lastModifiedBy>Patrick Nisperos</cp:lastModifiedBy>
  <cp:revision>3</cp:revision>
  <dcterms:created xsi:type="dcterms:W3CDTF">2022-04-12T04:08:46Z</dcterms:created>
  <dcterms:modified xsi:type="dcterms:W3CDTF">2022-04-12T04:57:01Z</dcterms:modified>
</cp:coreProperties>
</file>