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5BD1-6778-14E8-40D7-28DB7D76B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37E35-089B-B38F-9859-DB30A948C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2DC-6E42-8C07-EA0F-142AAC46A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0DDC-C354-C366-A27B-0BD1F497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4887-96AA-6847-3B1B-390DA7DB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85B0-5540-8BDE-527C-CD26FFF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F6EDE-4624-A998-40E2-BE52AE2C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2E6F4-6D85-E110-8741-5CC8A3BA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D441-ACB6-3354-B1ED-53DB981E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B145D-205D-00E5-D5E2-5210BF85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4E2CA6-8D0D-B709-2D03-3BAB9F05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A1570-FBCC-556F-C3D3-F2386DE9A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1C8D-DC39-D447-27BF-CEBB4C01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7B79-49F0-C818-8582-21685599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04486-2395-6D78-DBFA-56DE808F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6ECA-97EF-01AB-8207-64A6F0D1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EB642-F332-D052-126F-8B0A54300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F7C42-A91D-346C-A033-C4C05755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2DB0-69D4-C8EF-5FE2-58CF39EAA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639C5-35F9-6437-761A-A82F71BC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2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52-7E48-F9AD-547A-62FDFF9C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2EBD6-A4AF-C2BB-3830-444CF0F05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D0B2F-0D28-BAE4-6A1F-6592A11A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343FF-0894-59D0-EEC2-7E95E3BC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4B31-F78F-7618-E77C-83B71E2D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4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3906-743C-E089-2F08-0C7B71C7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F1E8D-C228-0556-F562-1B7A0B0C5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221FB-F896-4112-B729-E808B7EB9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8BE0B-0053-EBE5-DE5F-1CDC6299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71EE9-04E4-DAB8-6000-DA3AB7E1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F33C7-C921-4175-0C64-C10EBC46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0EDA-5222-266B-E55C-3B1B9D0A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A480-DE1C-1B16-AC97-B105684F7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C0162-DB13-2225-4CCE-5E04C473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C666-2E0D-B81C-DAF7-F655763BF2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366EB-DA6C-9D7B-58CD-ED968E9C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F1287-CD4F-8162-8421-7047E67E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4B161-6BC5-FB0A-3CB2-98C80E217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DFC5D-D670-D1B8-E026-174E827A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4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9497-068E-7366-0963-61CCDE4F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B0AEA-CE80-A3F9-5B71-7461D542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3E16E-F255-E438-5D72-25F892DA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D4D1F-EC2E-4AF1-42C7-55F6ABD8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2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24AE51-A887-7E95-C41A-2595F06C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F0898-F831-A14D-E088-EF826E45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D8373-C579-DA20-1B24-2AABFC4E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B05E-056E-D508-A493-D99BD0E46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6AB3-4456-552C-5ABA-5435AD436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68F88-B5A8-4972-0F3B-D4DBE7C1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7E44-4230-E551-C045-D9E5CAC5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D095B-1481-3D61-8888-65A78395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FFAB7-7AF6-BCAF-A14D-BFE59C1E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336E-BF06-53C0-BA7B-8E2812F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5B5D7-38A3-2AF2-15FF-71918031B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C7F4-FEC0-BBBE-651A-FA74C8E07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D235-6D54-72AF-3589-11DBC5C7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98E14-4163-25E3-0F93-727D7BF5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35B2-1F5C-A972-E9CA-6F4702F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6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C2F1A-491C-7BED-7AD6-3D086D0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A6FF1-193A-ABD5-8B96-C2CD2089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3A038-DC97-D1E7-871B-63ADB017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3ED40-E2D5-4422-BBAA-6F82458922BA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3D89-2F1E-0A04-983F-159067219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F80B3-30D3-6EF6-D8B1-20905A1B4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ACF99-9C4E-4E95-A11D-44C7F026A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3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A7A76B4D-145B-4360-C1BB-585DE8F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119" y="4162781"/>
            <a:ext cx="1538265" cy="14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30D7E2BA-B7D5-E89C-00A2-A82D895F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134" y="3462814"/>
            <a:ext cx="1538265" cy="14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370107-009B-1B4F-A32F-911F809FD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800" y="3938665"/>
            <a:ext cx="1953516" cy="181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E00F02-A2F2-1A7A-7262-20A1A4748E8C}"/>
              </a:ext>
            </a:extLst>
          </p:cNvPr>
          <p:cNvSpPr/>
          <p:nvPr/>
        </p:nvSpPr>
        <p:spPr>
          <a:xfrm>
            <a:off x="2984800" y="527538"/>
            <a:ext cx="6222400" cy="2650377"/>
          </a:xfrm>
          <a:prstGeom prst="rect">
            <a:avLst/>
          </a:prstGeom>
          <a:noFill/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400" dirty="0"/>
              <a:t>Generate Report </a:t>
            </a:r>
          </a:p>
          <a:p>
            <a:pPr algn="ctr"/>
            <a:r>
              <a:rPr lang="en-US" sz="5400" dirty="0"/>
              <a:t>In Word </a:t>
            </a:r>
          </a:p>
          <a:p>
            <a:pPr algn="ctr"/>
            <a:r>
              <a:rPr lang="en-US" sz="5400" dirty="0"/>
              <a:t>Using Excel table</a:t>
            </a:r>
          </a:p>
        </p:txBody>
      </p:sp>
      <p:pic>
        <p:nvPicPr>
          <p:cNvPr id="1028" name="Picture 4" descr="Arow, arrow, arrow up, check, up arrow, 화살표 icon - Download on Iconfinder">
            <a:extLst>
              <a:ext uri="{FF2B5EF4-FFF2-40B4-BE49-F238E27FC236}">
                <a16:creationId xmlns:a16="http://schemas.microsoft.com/office/drawing/2014/main" id="{EB70716F-688B-CF42-6266-FC0AFB93E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068906" y="4162781"/>
            <a:ext cx="1580213" cy="158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6387C07-6A8B-FC15-CBCC-7C4C886B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37" y="4541369"/>
            <a:ext cx="1538265" cy="143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89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9D3E7-A1DF-35EF-2675-8592FB6BFBBF}"/>
              </a:ext>
            </a:extLst>
          </p:cNvPr>
          <p:cNvSpPr/>
          <p:nvPr/>
        </p:nvSpPr>
        <p:spPr>
          <a:xfrm>
            <a:off x="6096000" y="2282399"/>
            <a:ext cx="5123457" cy="2057422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5400" dirty="0"/>
              <a:t>Define </a:t>
            </a:r>
            <a:r>
              <a:rPr lang="pt-BR" sz="5400" dirty="0" err="1"/>
              <a:t>Template</a:t>
            </a:r>
            <a:r>
              <a:rPr lang="pt-BR" sz="5400" dirty="0"/>
              <a:t> </a:t>
            </a:r>
            <a:r>
              <a:rPr lang="pt-BR" sz="5400" dirty="0" err="1"/>
              <a:t>and</a:t>
            </a:r>
            <a:r>
              <a:rPr lang="pt-BR" sz="5400" dirty="0"/>
              <a:t> </a:t>
            </a:r>
            <a:r>
              <a:rPr lang="pt-BR" sz="5400" dirty="0" err="1"/>
              <a:t>Variables</a:t>
            </a:r>
            <a:endParaRPr lang="en-US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9FEA44-94F6-DD25-F579-43713A27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17" y="522976"/>
            <a:ext cx="4966201" cy="58120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3679C1-8500-0166-7E1E-0492DC0B3D39}"/>
              </a:ext>
            </a:extLst>
          </p:cNvPr>
          <p:cNvSpPr/>
          <p:nvPr/>
        </p:nvSpPr>
        <p:spPr>
          <a:xfrm>
            <a:off x="2323474" y="2128604"/>
            <a:ext cx="659569" cy="4047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6B5995-5B56-CA4D-BE9C-7C9FF6CFBB1E}"/>
              </a:ext>
            </a:extLst>
          </p:cNvPr>
          <p:cNvSpPr/>
          <p:nvPr/>
        </p:nvSpPr>
        <p:spPr>
          <a:xfrm>
            <a:off x="4646951" y="2128604"/>
            <a:ext cx="551318" cy="4047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DBB519-28B6-2025-6F55-EC6E9BAB8497}"/>
              </a:ext>
            </a:extLst>
          </p:cNvPr>
          <p:cNvSpPr/>
          <p:nvPr/>
        </p:nvSpPr>
        <p:spPr>
          <a:xfrm>
            <a:off x="1531493" y="1651417"/>
            <a:ext cx="659569" cy="1474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41F816-ADB8-42B1-DE35-BC927048A3A0}"/>
              </a:ext>
            </a:extLst>
          </p:cNvPr>
          <p:cNvSpPr/>
          <p:nvPr/>
        </p:nvSpPr>
        <p:spPr>
          <a:xfrm>
            <a:off x="2323474" y="3013023"/>
            <a:ext cx="659569" cy="524656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ADF5B-0963-716A-5A82-A3F3C5E0656E}"/>
              </a:ext>
            </a:extLst>
          </p:cNvPr>
          <p:cNvSpPr/>
          <p:nvPr/>
        </p:nvSpPr>
        <p:spPr>
          <a:xfrm>
            <a:off x="3987382" y="3161675"/>
            <a:ext cx="1454048" cy="40473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BDA496-199C-A32E-24D9-4A8CAE2BBE8B}"/>
              </a:ext>
            </a:extLst>
          </p:cNvPr>
          <p:cNvSpPr/>
          <p:nvPr/>
        </p:nvSpPr>
        <p:spPr>
          <a:xfrm>
            <a:off x="1861277" y="5059181"/>
            <a:ext cx="659569" cy="1474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942ABE-12D4-0F64-534C-6C6C3F5A11A3}"/>
              </a:ext>
            </a:extLst>
          </p:cNvPr>
          <p:cNvSpPr/>
          <p:nvPr/>
        </p:nvSpPr>
        <p:spPr>
          <a:xfrm>
            <a:off x="4054837" y="5059181"/>
            <a:ext cx="659569" cy="1474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84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9D3E7-A1DF-35EF-2675-8592FB6BFBBF}"/>
              </a:ext>
            </a:extLst>
          </p:cNvPr>
          <p:cNvSpPr/>
          <p:nvPr/>
        </p:nvSpPr>
        <p:spPr>
          <a:xfrm>
            <a:off x="1780759" y="215900"/>
            <a:ext cx="8821391" cy="1543050"/>
          </a:xfrm>
          <a:prstGeom prst="rect">
            <a:avLst/>
          </a:prstGeom>
          <a:noFill/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5400" dirty="0"/>
              <a:t>Define the table</a:t>
            </a:r>
          </a:p>
          <a:p>
            <a:pPr algn="ctr"/>
            <a:r>
              <a:rPr lang="en-US" sz="5400" dirty="0"/>
              <a:t>Each Line will be a report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CF24-2A43-8B26-1003-8E34042C79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624"/>
          <a:stretch/>
        </p:blipFill>
        <p:spPr>
          <a:xfrm>
            <a:off x="1780760" y="2014066"/>
            <a:ext cx="3886200" cy="11277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03E816-1430-9D85-941B-0CC2FA85230B}"/>
              </a:ext>
            </a:extLst>
          </p:cNvPr>
          <p:cNvSpPr txBox="1"/>
          <p:nvPr/>
        </p:nvSpPr>
        <p:spPr>
          <a:xfrm>
            <a:off x="5797825" y="2600925"/>
            <a:ext cx="40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...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0FA717-B69F-BB83-5B7B-334B60B8EA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16"/>
          <a:stretch/>
        </p:blipFill>
        <p:spPr>
          <a:xfrm>
            <a:off x="6268276" y="2014066"/>
            <a:ext cx="4333875" cy="11277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5F8A9D2-579C-E6B5-8B33-29F1BA081116}"/>
              </a:ext>
            </a:extLst>
          </p:cNvPr>
          <p:cNvSpPr/>
          <p:nvPr/>
        </p:nvSpPr>
        <p:spPr>
          <a:xfrm>
            <a:off x="4577978" y="8139536"/>
            <a:ext cx="659569" cy="1474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90D503-E485-FBA7-850D-18E05344CD7B}"/>
              </a:ext>
            </a:extLst>
          </p:cNvPr>
          <p:cNvSpPr/>
          <p:nvPr/>
        </p:nvSpPr>
        <p:spPr>
          <a:xfrm>
            <a:off x="6771538" y="8139536"/>
            <a:ext cx="659569" cy="14740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>
            <a:extLst>
              <a:ext uri="{FF2B5EF4-FFF2-40B4-BE49-F238E27FC236}">
                <a16:creationId xmlns:a16="http://schemas.microsoft.com/office/drawing/2014/main" id="{EF959527-42C9-4A51-2E4B-97749DDA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729" y="4146799"/>
            <a:ext cx="542194" cy="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70E9E623-2F0B-F614-C6C9-F5D3D30AA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2" y="4777765"/>
            <a:ext cx="542194" cy="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>
            <a:extLst>
              <a:ext uri="{FF2B5EF4-FFF2-40B4-BE49-F238E27FC236}">
                <a16:creationId xmlns:a16="http://schemas.microsoft.com/office/drawing/2014/main" id="{FD4AFB05-C2EC-8668-7111-E1773EC7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822" y="5404065"/>
            <a:ext cx="542194" cy="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D0B255F-30AC-0FFF-2056-B1CAF24FBEC7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780761" y="2400300"/>
            <a:ext cx="3886968" cy="1998791"/>
          </a:xfrm>
          <a:prstGeom prst="bentConnector3">
            <a:avLst>
              <a:gd name="adj1" fmla="val -3584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EB76C63-EB26-78A4-F6CD-8C9C44BD29E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1779991" y="2651818"/>
            <a:ext cx="3879831" cy="2378239"/>
          </a:xfrm>
          <a:prstGeom prst="bentConnector3">
            <a:avLst>
              <a:gd name="adj1" fmla="val -9247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8A88A79-E008-A83E-DD0E-54A740815BF7}"/>
              </a:ext>
            </a:extLst>
          </p:cNvPr>
          <p:cNvCxnSpPr>
            <a:cxnSpLocks/>
          </p:cNvCxnSpPr>
          <p:nvPr/>
        </p:nvCxnSpPr>
        <p:spPr>
          <a:xfrm>
            <a:off x="1779222" y="2925788"/>
            <a:ext cx="3880600" cy="2700089"/>
          </a:xfrm>
          <a:prstGeom prst="bentConnector3">
            <a:avLst>
              <a:gd name="adj1" fmla="val -12639"/>
            </a:avLst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Picture 2">
            <a:extLst>
              <a:ext uri="{FF2B5EF4-FFF2-40B4-BE49-F238E27FC236}">
                <a16:creationId xmlns:a16="http://schemas.microsoft.com/office/drawing/2014/main" id="{AB0000F3-EA5D-FF11-0A06-DDD6F803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915" y="215900"/>
            <a:ext cx="750454" cy="69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013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Setubal</dc:creator>
  <cp:lastModifiedBy>Patrick Setubal</cp:lastModifiedBy>
  <cp:revision>6</cp:revision>
  <dcterms:created xsi:type="dcterms:W3CDTF">2023-10-22T12:36:50Z</dcterms:created>
  <dcterms:modified xsi:type="dcterms:W3CDTF">2024-01-14T15:32:25Z</dcterms:modified>
</cp:coreProperties>
</file>