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5BD1-6778-14E8-40D7-28DB7D76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37E35-089B-B38F-9859-DB30A948C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C2DC-6E42-8C07-EA0F-142AAC46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0DDC-C354-C366-A27B-0BD1F497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4887-96AA-6847-3B1B-390DA7DB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85B0-5540-8BDE-527C-CD26FFFF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F6EDE-4624-A998-40E2-BE52AE2C4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E6F4-6D85-E110-8741-5CC8A3BA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D441-ACB6-3354-B1ED-53DB981E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145D-205D-00E5-D5E2-5210BF85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5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E2CA6-8D0D-B709-2D03-3BAB9F05E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A1570-FBCC-556F-C3D3-F2386DE9A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1C8D-DC39-D447-27BF-CEBB4C01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7B79-49F0-C818-8582-21685599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04486-2395-6D78-DBFA-56DE808F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6ECA-97EF-01AB-8207-64A6F0D1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B642-F332-D052-126F-8B0A5430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F7C42-A91D-346C-A033-C4C05755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2DB0-69D4-C8EF-5FE2-58CF39EA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639C5-35F9-6437-761A-A82F71BC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CC52-7E48-F9AD-547A-62FDFF9C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2EBD6-A4AF-C2BB-3830-444CF0F0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0B2F-0D28-BAE4-6A1F-6592A11A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43FF-0894-59D0-EEC2-7E95E3BC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4B31-F78F-7618-E77C-83B71E2D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3906-743C-E089-2F08-0C7B71C7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1E8D-C228-0556-F562-1B7A0B0C5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221FB-F896-4112-B729-E808B7EB9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8BE0B-0053-EBE5-DE5F-1CDC6299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71EE9-04E4-DAB8-6000-DA3AB7E1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F33C7-C921-4175-0C64-C10EBC46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0EDA-5222-266B-E55C-3B1B9D0A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3A480-DE1C-1B16-AC97-B105684F7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C0162-DB13-2225-4CCE-5E04C4731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FC666-2E0D-B81C-DAF7-F655763BF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366EB-DA6C-9D7B-58CD-ED968E9C1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F1287-CD4F-8162-8421-7047E67E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4B161-6BC5-FB0A-3CB2-98C80E21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DFC5D-D670-D1B8-E026-174E827A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9497-068E-7366-0963-61CCDE4F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B0AEA-CE80-A3F9-5B71-7461D542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3E16E-F255-E438-5D72-25F892DA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D4D1F-EC2E-4AF1-42C7-55F6ABD8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2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4AE51-A887-7E95-C41A-2595F06C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F0898-F831-A14D-E088-EF826E45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D8373-C579-DA20-1B24-2AABFC4E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B05E-056E-D508-A493-D99BD0E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6AB3-4456-552C-5ABA-5435AD436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68F88-B5A8-4972-0F3B-D4DBE7C19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7E44-4230-E551-C045-D9E5CAC5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D095B-1481-3D61-8888-65A78395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FFAB7-7AF6-BCAF-A14D-BFE59C1E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3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336E-BF06-53C0-BA7B-8E2812F8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5B5D7-38A3-2AF2-15FF-71918031B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8C7F4-FEC0-BBBE-651A-FA74C8E07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3D235-6D54-72AF-3589-11DBC5C7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98E14-4163-25E3-0F93-727D7BF5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E35B2-1F5C-A972-E9CA-6F4702F5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6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C2F1A-491C-7BED-7AD6-3D086D0A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A6FF1-193A-ABD5-8B96-C2CD20892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3A038-DC97-D1E7-871B-63ADB0178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23D89-2F1E-0A04-983F-159067219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F80B3-30D3-6EF6-D8B1-20905A1B4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4752D79F-0710-8312-AE69-F25ECB944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800" y="3534808"/>
            <a:ext cx="1479541" cy="181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370107-009B-1B4F-A32F-911F809F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684" y="3534807"/>
            <a:ext cx="1953516" cy="181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E00F02-A2F2-1A7A-7262-20A1A4748E8C}"/>
              </a:ext>
            </a:extLst>
          </p:cNvPr>
          <p:cNvSpPr/>
          <p:nvPr/>
        </p:nvSpPr>
        <p:spPr>
          <a:xfrm>
            <a:off x="2984800" y="794479"/>
            <a:ext cx="6222400" cy="2383436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pt-BR" sz="5400" dirty="0" err="1"/>
              <a:t>Collect</a:t>
            </a:r>
            <a:r>
              <a:rPr lang="pt-BR" sz="5400" dirty="0"/>
              <a:t> data </a:t>
            </a:r>
            <a:r>
              <a:rPr lang="pt-BR" sz="5400" dirty="0" err="1"/>
              <a:t>from</a:t>
            </a:r>
            <a:r>
              <a:rPr lang="pt-BR" sz="5400" dirty="0"/>
              <a:t> PDF </a:t>
            </a:r>
            <a:r>
              <a:rPr lang="pt-BR" sz="5400" dirty="0" err="1"/>
              <a:t>to</a:t>
            </a:r>
            <a:r>
              <a:rPr lang="pt-BR" sz="5400" dirty="0"/>
              <a:t> Excel</a:t>
            </a:r>
            <a:endParaRPr lang="en-US" sz="5400" dirty="0"/>
          </a:p>
        </p:txBody>
      </p:sp>
      <p:pic>
        <p:nvPicPr>
          <p:cNvPr id="1028" name="Picture 4" descr="Arow, arrow, arrow up, check, up arrow, 화살표 icon - Download on Iconfinder">
            <a:extLst>
              <a:ext uri="{FF2B5EF4-FFF2-40B4-BE49-F238E27FC236}">
                <a16:creationId xmlns:a16="http://schemas.microsoft.com/office/drawing/2014/main" id="{EB70716F-688B-CF42-6266-FC0AFB93E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68906" y="3653116"/>
            <a:ext cx="1580213" cy="15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89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D274F1-AB79-A009-8EE2-5B9779724FCD}"/>
              </a:ext>
            </a:extLst>
          </p:cNvPr>
          <p:cNvSpPr/>
          <p:nvPr/>
        </p:nvSpPr>
        <p:spPr>
          <a:xfrm>
            <a:off x="2687142" y="2736700"/>
            <a:ext cx="927244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2B9D84-34AD-3ED7-06D6-587851070FF5}"/>
              </a:ext>
            </a:extLst>
          </p:cNvPr>
          <p:cNvSpPr/>
          <p:nvPr/>
        </p:nvSpPr>
        <p:spPr>
          <a:xfrm>
            <a:off x="2687142" y="2502694"/>
            <a:ext cx="1267213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DF76E-C8B4-115E-2094-7BF9A446E28C}"/>
              </a:ext>
            </a:extLst>
          </p:cNvPr>
          <p:cNvSpPr/>
          <p:nvPr/>
        </p:nvSpPr>
        <p:spPr>
          <a:xfrm>
            <a:off x="2703810" y="2268688"/>
            <a:ext cx="1267213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4DEA1B-26A4-99D6-F9D3-62551CE0307B}"/>
              </a:ext>
            </a:extLst>
          </p:cNvPr>
          <p:cNvSpPr/>
          <p:nvPr/>
        </p:nvSpPr>
        <p:spPr>
          <a:xfrm>
            <a:off x="5861059" y="2736700"/>
            <a:ext cx="269393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03B60-D73F-0ED0-8800-4F3892432BA8}"/>
              </a:ext>
            </a:extLst>
          </p:cNvPr>
          <p:cNvSpPr/>
          <p:nvPr/>
        </p:nvSpPr>
        <p:spPr>
          <a:xfrm>
            <a:off x="6056321" y="2490421"/>
            <a:ext cx="659919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FACA4C-20AF-8175-70CD-88B87AD19647}"/>
              </a:ext>
            </a:extLst>
          </p:cNvPr>
          <p:cNvSpPr/>
          <p:nvPr/>
        </p:nvSpPr>
        <p:spPr>
          <a:xfrm>
            <a:off x="6292065" y="2733308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349066-12C8-ADFE-D34B-A17BFBD8E962}"/>
              </a:ext>
            </a:extLst>
          </p:cNvPr>
          <p:cNvSpPr/>
          <p:nvPr/>
        </p:nvSpPr>
        <p:spPr>
          <a:xfrm>
            <a:off x="6989772" y="2265396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A04CCB-2857-1602-FD34-663E4B8B5B58}"/>
              </a:ext>
            </a:extLst>
          </p:cNvPr>
          <p:cNvSpPr/>
          <p:nvPr/>
        </p:nvSpPr>
        <p:spPr>
          <a:xfrm>
            <a:off x="7408872" y="2499352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BE45C4-DDFA-03C3-4D66-2271682CFA6F}"/>
              </a:ext>
            </a:extLst>
          </p:cNvPr>
          <p:cNvSpPr/>
          <p:nvPr/>
        </p:nvSpPr>
        <p:spPr>
          <a:xfrm>
            <a:off x="8542347" y="2265396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C82F1-5429-370E-7AE3-A8794395A7D2}"/>
              </a:ext>
            </a:extLst>
          </p:cNvPr>
          <p:cNvSpPr/>
          <p:nvPr/>
        </p:nvSpPr>
        <p:spPr>
          <a:xfrm>
            <a:off x="8566160" y="2499352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DDF68-6BB3-1538-22CE-9CC4BFB1F30E}"/>
              </a:ext>
            </a:extLst>
          </p:cNvPr>
          <p:cNvSpPr/>
          <p:nvPr/>
        </p:nvSpPr>
        <p:spPr>
          <a:xfrm>
            <a:off x="6934210" y="1171692"/>
            <a:ext cx="2333142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3679C1-8500-0166-7E1E-0492DC0B3D39}"/>
              </a:ext>
            </a:extLst>
          </p:cNvPr>
          <p:cNvSpPr/>
          <p:nvPr/>
        </p:nvSpPr>
        <p:spPr>
          <a:xfrm>
            <a:off x="8521227" y="4112697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9B7E1-E296-9296-18CB-99D44DB0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68" y="196295"/>
            <a:ext cx="6874863" cy="4267156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80CA3A7-72A9-214B-E064-883D8947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86" y="4704041"/>
            <a:ext cx="1479541" cy="181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759D3E7-A1DF-35EF-2675-8592FB6BFBBF}"/>
              </a:ext>
            </a:extLst>
          </p:cNvPr>
          <p:cNvSpPr/>
          <p:nvPr/>
        </p:nvSpPr>
        <p:spPr>
          <a:xfrm>
            <a:off x="5093928" y="4480109"/>
            <a:ext cx="4439504" cy="2057422"/>
          </a:xfrm>
          <a:prstGeom prst="rect">
            <a:avLst/>
          </a:prstGeom>
          <a:noFill/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pt-BR" sz="5400" dirty="0"/>
              <a:t> </a:t>
            </a:r>
            <a:r>
              <a:rPr lang="pt-BR" sz="5400" dirty="0" err="1"/>
              <a:t>Select</a:t>
            </a:r>
            <a:r>
              <a:rPr lang="pt-BR" sz="5400" dirty="0"/>
              <a:t> Data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8948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69B7E1-E296-9296-18CB-99D44DB0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68" y="196295"/>
            <a:ext cx="6874863" cy="4267156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D274F1-AB79-A009-8EE2-5B9779724FCD}"/>
              </a:ext>
            </a:extLst>
          </p:cNvPr>
          <p:cNvSpPr/>
          <p:nvPr/>
        </p:nvSpPr>
        <p:spPr>
          <a:xfrm>
            <a:off x="2687142" y="2736700"/>
            <a:ext cx="927244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2B9D84-34AD-3ED7-06D6-587851070FF5}"/>
              </a:ext>
            </a:extLst>
          </p:cNvPr>
          <p:cNvSpPr/>
          <p:nvPr/>
        </p:nvSpPr>
        <p:spPr>
          <a:xfrm>
            <a:off x="2687142" y="2502694"/>
            <a:ext cx="1267213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DF76E-C8B4-115E-2094-7BF9A446E28C}"/>
              </a:ext>
            </a:extLst>
          </p:cNvPr>
          <p:cNvSpPr/>
          <p:nvPr/>
        </p:nvSpPr>
        <p:spPr>
          <a:xfrm>
            <a:off x="2703810" y="2268688"/>
            <a:ext cx="1267213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4DEA1B-26A4-99D6-F9D3-62551CE0307B}"/>
              </a:ext>
            </a:extLst>
          </p:cNvPr>
          <p:cNvSpPr/>
          <p:nvPr/>
        </p:nvSpPr>
        <p:spPr>
          <a:xfrm>
            <a:off x="5861059" y="2736700"/>
            <a:ext cx="269393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03B60-D73F-0ED0-8800-4F3892432BA8}"/>
              </a:ext>
            </a:extLst>
          </p:cNvPr>
          <p:cNvSpPr/>
          <p:nvPr/>
        </p:nvSpPr>
        <p:spPr>
          <a:xfrm>
            <a:off x="6056321" y="2490421"/>
            <a:ext cx="659919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FACA4C-20AF-8175-70CD-88B87AD19647}"/>
              </a:ext>
            </a:extLst>
          </p:cNvPr>
          <p:cNvSpPr/>
          <p:nvPr/>
        </p:nvSpPr>
        <p:spPr>
          <a:xfrm>
            <a:off x="6292065" y="2733308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349066-12C8-ADFE-D34B-A17BFBD8E962}"/>
              </a:ext>
            </a:extLst>
          </p:cNvPr>
          <p:cNvSpPr/>
          <p:nvPr/>
        </p:nvSpPr>
        <p:spPr>
          <a:xfrm>
            <a:off x="6989772" y="2265396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A04CCB-2857-1602-FD34-663E4B8B5B58}"/>
              </a:ext>
            </a:extLst>
          </p:cNvPr>
          <p:cNvSpPr/>
          <p:nvPr/>
        </p:nvSpPr>
        <p:spPr>
          <a:xfrm>
            <a:off x="7408872" y="2499352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BE45C4-DDFA-03C3-4D66-2271682CFA6F}"/>
              </a:ext>
            </a:extLst>
          </p:cNvPr>
          <p:cNvSpPr/>
          <p:nvPr/>
        </p:nvSpPr>
        <p:spPr>
          <a:xfrm>
            <a:off x="8542347" y="2265396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C82F1-5429-370E-7AE3-A8794395A7D2}"/>
              </a:ext>
            </a:extLst>
          </p:cNvPr>
          <p:cNvSpPr/>
          <p:nvPr/>
        </p:nvSpPr>
        <p:spPr>
          <a:xfrm>
            <a:off x="8566160" y="2499352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DDF68-6BB3-1538-22CE-9CC4BFB1F30E}"/>
              </a:ext>
            </a:extLst>
          </p:cNvPr>
          <p:cNvSpPr/>
          <p:nvPr/>
        </p:nvSpPr>
        <p:spPr>
          <a:xfrm>
            <a:off x="6934210" y="1171692"/>
            <a:ext cx="2333142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3679C1-8500-0166-7E1E-0492DC0B3D39}"/>
              </a:ext>
            </a:extLst>
          </p:cNvPr>
          <p:cNvSpPr/>
          <p:nvPr/>
        </p:nvSpPr>
        <p:spPr>
          <a:xfrm>
            <a:off x="8521227" y="4112697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AEB71C1-AB20-D99C-9571-944B20878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386" y="4704041"/>
            <a:ext cx="1479541" cy="181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5F2254-139B-E0CA-9991-93FE7C309509}"/>
              </a:ext>
            </a:extLst>
          </p:cNvPr>
          <p:cNvSpPr/>
          <p:nvPr/>
        </p:nvSpPr>
        <p:spPr>
          <a:xfrm>
            <a:off x="5093928" y="4480109"/>
            <a:ext cx="4439504" cy="2057422"/>
          </a:xfrm>
          <a:prstGeom prst="rect">
            <a:avLst/>
          </a:prstGeom>
          <a:noFill/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pt-BR" sz="5400" dirty="0"/>
              <a:t> </a:t>
            </a:r>
            <a:r>
              <a:rPr lang="pt-BR" sz="5400" dirty="0" err="1"/>
              <a:t>Select</a:t>
            </a:r>
            <a:r>
              <a:rPr lang="pt-BR" sz="5400" dirty="0"/>
              <a:t> Data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7350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69B7E1-E296-9296-18CB-99D44DB0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68" y="196295"/>
            <a:ext cx="6874863" cy="4267156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D274F1-AB79-A009-8EE2-5B9779724FCD}"/>
              </a:ext>
            </a:extLst>
          </p:cNvPr>
          <p:cNvSpPr/>
          <p:nvPr/>
        </p:nvSpPr>
        <p:spPr>
          <a:xfrm>
            <a:off x="2687142" y="2736700"/>
            <a:ext cx="927244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2B9D84-34AD-3ED7-06D6-587851070FF5}"/>
              </a:ext>
            </a:extLst>
          </p:cNvPr>
          <p:cNvSpPr/>
          <p:nvPr/>
        </p:nvSpPr>
        <p:spPr>
          <a:xfrm>
            <a:off x="2687142" y="2502694"/>
            <a:ext cx="1267213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DF76E-C8B4-115E-2094-7BF9A446E28C}"/>
              </a:ext>
            </a:extLst>
          </p:cNvPr>
          <p:cNvSpPr/>
          <p:nvPr/>
        </p:nvSpPr>
        <p:spPr>
          <a:xfrm>
            <a:off x="2703810" y="2268688"/>
            <a:ext cx="1267213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4DEA1B-26A4-99D6-F9D3-62551CE0307B}"/>
              </a:ext>
            </a:extLst>
          </p:cNvPr>
          <p:cNvSpPr/>
          <p:nvPr/>
        </p:nvSpPr>
        <p:spPr>
          <a:xfrm>
            <a:off x="5861059" y="2736700"/>
            <a:ext cx="269393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03B60-D73F-0ED0-8800-4F3892432BA8}"/>
              </a:ext>
            </a:extLst>
          </p:cNvPr>
          <p:cNvSpPr/>
          <p:nvPr/>
        </p:nvSpPr>
        <p:spPr>
          <a:xfrm>
            <a:off x="6056321" y="2490421"/>
            <a:ext cx="659919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FACA4C-20AF-8175-70CD-88B87AD19647}"/>
              </a:ext>
            </a:extLst>
          </p:cNvPr>
          <p:cNvSpPr/>
          <p:nvPr/>
        </p:nvSpPr>
        <p:spPr>
          <a:xfrm>
            <a:off x="6292065" y="2733308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349066-12C8-ADFE-D34B-A17BFBD8E962}"/>
              </a:ext>
            </a:extLst>
          </p:cNvPr>
          <p:cNvSpPr/>
          <p:nvPr/>
        </p:nvSpPr>
        <p:spPr>
          <a:xfrm>
            <a:off x="6989772" y="2265396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A04CCB-2857-1602-FD34-663E4B8B5B58}"/>
              </a:ext>
            </a:extLst>
          </p:cNvPr>
          <p:cNvSpPr/>
          <p:nvPr/>
        </p:nvSpPr>
        <p:spPr>
          <a:xfrm>
            <a:off x="7408872" y="2499352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BE45C4-DDFA-03C3-4D66-2271682CFA6F}"/>
              </a:ext>
            </a:extLst>
          </p:cNvPr>
          <p:cNvSpPr/>
          <p:nvPr/>
        </p:nvSpPr>
        <p:spPr>
          <a:xfrm>
            <a:off x="8542347" y="2265396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C82F1-5429-370E-7AE3-A8794395A7D2}"/>
              </a:ext>
            </a:extLst>
          </p:cNvPr>
          <p:cNvSpPr/>
          <p:nvPr/>
        </p:nvSpPr>
        <p:spPr>
          <a:xfrm>
            <a:off x="8566160" y="2499352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DDF68-6BB3-1538-22CE-9CC4BFB1F30E}"/>
              </a:ext>
            </a:extLst>
          </p:cNvPr>
          <p:cNvSpPr/>
          <p:nvPr/>
        </p:nvSpPr>
        <p:spPr>
          <a:xfrm>
            <a:off x="6934210" y="1171692"/>
            <a:ext cx="2333142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3679C1-8500-0166-7E1E-0492DC0B3D39}"/>
              </a:ext>
            </a:extLst>
          </p:cNvPr>
          <p:cNvSpPr/>
          <p:nvPr/>
        </p:nvSpPr>
        <p:spPr>
          <a:xfrm>
            <a:off x="8521227" y="4112697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7C5369-B06E-6FBE-9B6A-8D8F0A938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27" y="5654328"/>
            <a:ext cx="10963275" cy="7810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58723FE-440A-10B7-7A42-A3AF1A1B5C9D}"/>
              </a:ext>
            </a:extLst>
          </p:cNvPr>
          <p:cNvSpPr/>
          <p:nvPr/>
        </p:nvSpPr>
        <p:spPr>
          <a:xfrm>
            <a:off x="3481342" y="4551823"/>
            <a:ext cx="6052090" cy="1174219"/>
          </a:xfrm>
          <a:prstGeom prst="rect">
            <a:avLst/>
          </a:prstGeom>
          <a:noFill/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pt-BR" sz="5400" dirty="0"/>
              <a:t> </a:t>
            </a:r>
            <a:r>
              <a:rPr lang="pt-BR" sz="5400" dirty="0" err="1"/>
              <a:t>Create</a:t>
            </a:r>
            <a:r>
              <a:rPr lang="pt-BR" sz="5400" dirty="0"/>
              <a:t> Excel</a:t>
            </a:r>
            <a:endParaRPr lang="en-US" sz="5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6408BE4-70A8-51C8-550D-1558A522B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10" y="4715305"/>
            <a:ext cx="777531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23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69B7E1-E296-9296-18CB-99D44DB0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68" y="196295"/>
            <a:ext cx="6874863" cy="4267156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D274F1-AB79-A009-8EE2-5B9779724FCD}"/>
              </a:ext>
            </a:extLst>
          </p:cNvPr>
          <p:cNvSpPr/>
          <p:nvPr/>
        </p:nvSpPr>
        <p:spPr>
          <a:xfrm>
            <a:off x="2687142" y="2736700"/>
            <a:ext cx="927244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2B9D84-34AD-3ED7-06D6-587851070FF5}"/>
              </a:ext>
            </a:extLst>
          </p:cNvPr>
          <p:cNvSpPr/>
          <p:nvPr/>
        </p:nvSpPr>
        <p:spPr>
          <a:xfrm>
            <a:off x="2687142" y="2502694"/>
            <a:ext cx="1267213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DF76E-C8B4-115E-2094-7BF9A446E28C}"/>
              </a:ext>
            </a:extLst>
          </p:cNvPr>
          <p:cNvSpPr/>
          <p:nvPr/>
        </p:nvSpPr>
        <p:spPr>
          <a:xfrm>
            <a:off x="2703810" y="2268688"/>
            <a:ext cx="1267213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4DEA1B-26A4-99D6-F9D3-62551CE0307B}"/>
              </a:ext>
            </a:extLst>
          </p:cNvPr>
          <p:cNvSpPr/>
          <p:nvPr/>
        </p:nvSpPr>
        <p:spPr>
          <a:xfrm>
            <a:off x="5861059" y="2736700"/>
            <a:ext cx="269393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03B60-D73F-0ED0-8800-4F3892432BA8}"/>
              </a:ext>
            </a:extLst>
          </p:cNvPr>
          <p:cNvSpPr/>
          <p:nvPr/>
        </p:nvSpPr>
        <p:spPr>
          <a:xfrm>
            <a:off x="6056321" y="2490421"/>
            <a:ext cx="659919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FACA4C-20AF-8175-70CD-88B87AD19647}"/>
              </a:ext>
            </a:extLst>
          </p:cNvPr>
          <p:cNvSpPr/>
          <p:nvPr/>
        </p:nvSpPr>
        <p:spPr>
          <a:xfrm>
            <a:off x="6292065" y="2733308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349066-12C8-ADFE-D34B-A17BFBD8E962}"/>
              </a:ext>
            </a:extLst>
          </p:cNvPr>
          <p:cNvSpPr/>
          <p:nvPr/>
        </p:nvSpPr>
        <p:spPr>
          <a:xfrm>
            <a:off x="6989772" y="2265396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A04CCB-2857-1602-FD34-663E4B8B5B58}"/>
              </a:ext>
            </a:extLst>
          </p:cNvPr>
          <p:cNvSpPr/>
          <p:nvPr/>
        </p:nvSpPr>
        <p:spPr>
          <a:xfrm>
            <a:off x="7408872" y="2499352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BE45C4-DDFA-03C3-4D66-2271682CFA6F}"/>
              </a:ext>
            </a:extLst>
          </p:cNvPr>
          <p:cNvSpPr/>
          <p:nvPr/>
        </p:nvSpPr>
        <p:spPr>
          <a:xfrm>
            <a:off x="8542347" y="2265396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C82F1-5429-370E-7AE3-A8794395A7D2}"/>
              </a:ext>
            </a:extLst>
          </p:cNvPr>
          <p:cNvSpPr/>
          <p:nvPr/>
        </p:nvSpPr>
        <p:spPr>
          <a:xfrm>
            <a:off x="8566160" y="2499352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DDF68-6BB3-1538-22CE-9CC4BFB1F30E}"/>
              </a:ext>
            </a:extLst>
          </p:cNvPr>
          <p:cNvSpPr/>
          <p:nvPr/>
        </p:nvSpPr>
        <p:spPr>
          <a:xfrm>
            <a:off x="6934210" y="1171692"/>
            <a:ext cx="2333142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3679C1-8500-0166-7E1E-0492DC0B3D39}"/>
              </a:ext>
            </a:extLst>
          </p:cNvPr>
          <p:cNvSpPr/>
          <p:nvPr/>
        </p:nvSpPr>
        <p:spPr>
          <a:xfrm>
            <a:off x="8521227" y="4112697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D8757E4-F99B-117B-D77A-34252B919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27" y="5654328"/>
            <a:ext cx="10963275" cy="781050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370BFEC-CA24-4EB3-8313-73F7BE04CB72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2004674" y="1236168"/>
            <a:ext cx="4929537" cy="4385661"/>
          </a:xfrm>
          <a:prstGeom prst="bentConnector3">
            <a:avLst>
              <a:gd name="adj1" fmla="val 100179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73FBABD-CD20-437C-76B3-AAA5633371E8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H="1" flipV="1">
            <a:off x="2605324" y="834793"/>
            <a:ext cx="3356434" cy="6217639"/>
          </a:xfrm>
          <a:prstGeom prst="bentConnector4">
            <a:avLst>
              <a:gd name="adj1" fmla="val -17289"/>
              <a:gd name="adj2" fmla="val 99996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11BEB3B-2DF8-1316-FE5E-8C4F4CB6ABE7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 flipV="1">
            <a:off x="2703810" y="2333164"/>
            <a:ext cx="284040" cy="3288663"/>
          </a:xfrm>
          <a:prstGeom prst="bentConnector4">
            <a:avLst>
              <a:gd name="adj1" fmla="val -191918"/>
              <a:gd name="adj2" fmla="val 94113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3366C16-8942-1B98-755D-8E7EEEC0E6DE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4283541" y="2329873"/>
            <a:ext cx="5063981" cy="3310918"/>
          </a:xfrm>
          <a:prstGeom prst="bentConnector4">
            <a:avLst>
              <a:gd name="adj1" fmla="val -7609"/>
              <a:gd name="adj2" fmla="val 69912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1C2992C-2880-98B4-7BEF-10100B51F669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H="1" flipV="1">
            <a:off x="2687142" y="2567171"/>
            <a:ext cx="2693680" cy="3119136"/>
          </a:xfrm>
          <a:prstGeom prst="bentConnector4">
            <a:avLst>
              <a:gd name="adj1" fmla="val -13821"/>
              <a:gd name="adj2" fmla="val 84956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91083E69-CB45-CE98-DEE4-8B9F51837583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H="1" flipV="1">
            <a:off x="6056320" y="2554897"/>
            <a:ext cx="168075" cy="3118389"/>
          </a:xfrm>
          <a:prstGeom prst="bentConnector4">
            <a:avLst>
              <a:gd name="adj1" fmla="val -330311"/>
              <a:gd name="adj2" fmla="val 90829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0A4124B-DFDE-AFF2-E987-4E0E416A21BF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5855681" y="3717509"/>
            <a:ext cx="3044983" cy="866577"/>
          </a:xfrm>
          <a:prstGeom prst="bentConnector3">
            <a:avLst>
              <a:gd name="adj1" fmla="val 70163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8014BD30-4442-5985-83B9-F1D8C4B39507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7794947" y="2563829"/>
            <a:ext cx="1576388" cy="3109460"/>
          </a:xfrm>
          <a:prstGeom prst="bentConnector4">
            <a:avLst>
              <a:gd name="adj1" fmla="val -36047"/>
              <a:gd name="adj2" fmla="val 74143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0321D62-0F9D-F79D-500C-5A3F6E600A14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H="1" flipV="1">
            <a:off x="2687141" y="2801176"/>
            <a:ext cx="6029149" cy="2855485"/>
          </a:xfrm>
          <a:prstGeom prst="bentConnector4">
            <a:avLst>
              <a:gd name="adj1" fmla="val -3792"/>
              <a:gd name="adj2" fmla="val 77662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4ABB16D3-6D90-826B-F231-B8D3B3D5D27A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5861058" y="2801177"/>
            <a:ext cx="3537699" cy="2839614"/>
          </a:xfrm>
          <a:prstGeom prst="bentConnector4">
            <a:avLst>
              <a:gd name="adj1" fmla="val -6462"/>
              <a:gd name="adj2" fmla="val 84257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100A1BD-A958-9056-15FA-6D0CA3B69EA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97240" y="2797785"/>
            <a:ext cx="3017992" cy="28565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27715D86-957C-CAC4-8EF2-F959DCD4DADA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326402" y="4177174"/>
            <a:ext cx="1826528" cy="149467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7DD11BE-10B7-61AF-B4A1-41CFDD215191}"/>
              </a:ext>
            </a:extLst>
          </p:cNvPr>
          <p:cNvSpPr/>
          <p:nvPr/>
        </p:nvSpPr>
        <p:spPr>
          <a:xfrm>
            <a:off x="9533432" y="731615"/>
            <a:ext cx="2658568" cy="1366614"/>
          </a:xfrm>
          <a:prstGeom prst="rect">
            <a:avLst/>
          </a:prstGeom>
          <a:noFill/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pt-BR" sz="5400" dirty="0" err="1"/>
              <a:t>Collect</a:t>
            </a:r>
            <a:endParaRPr lang="pt-BR" sz="5400" dirty="0"/>
          </a:p>
          <a:p>
            <a:pPr algn="ctr"/>
            <a:r>
              <a:rPr lang="pt-BR" sz="5400" dirty="0"/>
              <a:t>Data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6679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1BDA0240-1273-111F-6201-0C5DC597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64" y="1089712"/>
            <a:ext cx="6874863" cy="4267156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C71C557-6160-5E82-8319-7E2BCC0A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666" y="728684"/>
            <a:ext cx="6874863" cy="4267156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D274F1-AB79-A009-8EE2-5B9779724FCD}"/>
              </a:ext>
            </a:extLst>
          </p:cNvPr>
          <p:cNvSpPr/>
          <p:nvPr/>
        </p:nvSpPr>
        <p:spPr>
          <a:xfrm>
            <a:off x="2687142" y="2736700"/>
            <a:ext cx="927244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2B9D84-34AD-3ED7-06D6-587851070FF5}"/>
              </a:ext>
            </a:extLst>
          </p:cNvPr>
          <p:cNvSpPr/>
          <p:nvPr/>
        </p:nvSpPr>
        <p:spPr>
          <a:xfrm>
            <a:off x="2687142" y="2502694"/>
            <a:ext cx="1267213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DF76E-C8B4-115E-2094-7BF9A446E28C}"/>
              </a:ext>
            </a:extLst>
          </p:cNvPr>
          <p:cNvSpPr/>
          <p:nvPr/>
        </p:nvSpPr>
        <p:spPr>
          <a:xfrm>
            <a:off x="2703810" y="2268688"/>
            <a:ext cx="1267213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4DEA1B-26A4-99D6-F9D3-62551CE0307B}"/>
              </a:ext>
            </a:extLst>
          </p:cNvPr>
          <p:cNvSpPr/>
          <p:nvPr/>
        </p:nvSpPr>
        <p:spPr>
          <a:xfrm>
            <a:off x="5861059" y="2736700"/>
            <a:ext cx="269393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03B60-D73F-0ED0-8800-4F3892432BA8}"/>
              </a:ext>
            </a:extLst>
          </p:cNvPr>
          <p:cNvSpPr/>
          <p:nvPr/>
        </p:nvSpPr>
        <p:spPr>
          <a:xfrm>
            <a:off x="6056321" y="2490421"/>
            <a:ext cx="659919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FACA4C-20AF-8175-70CD-88B87AD19647}"/>
              </a:ext>
            </a:extLst>
          </p:cNvPr>
          <p:cNvSpPr/>
          <p:nvPr/>
        </p:nvSpPr>
        <p:spPr>
          <a:xfrm>
            <a:off x="6292065" y="2733308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349066-12C8-ADFE-D34B-A17BFBD8E962}"/>
              </a:ext>
            </a:extLst>
          </p:cNvPr>
          <p:cNvSpPr/>
          <p:nvPr/>
        </p:nvSpPr>
        <p:spPr>
          <a:xfrm>
            <a:off x="6989772" y="2265396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A04CCB-2857-1602-FD34-663E4B8B5B58}"/>
              </a:ext>
            </a:extLst>
          </p:cNvPr>
          <p:cNvSpPr/>
          <p:nvPr/>
        </p:nvSpPr>
        <p:spPr>
          <a:xfrm>
            <a:off x="7408872" y="2499352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BE45C4-DDFA-03C3-4D66-2271682CFA6F}"/>
              </a:ext>
            </a:extLst>
          </p:cNvPr>
          <p:cNvSpPr/>
          <p:nvPr/>
        </p:nvSpPr>
        <p:spPr>
          <a:xfrm>
            <a:off x="8542347" y="2265396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C82F1-5429-370E-7AE3-A8794395A7D2}"/>
              </a:ext>
            </a:extLst>
          </p:cNvPr>
          <p:cNvSpPr/>
          <p:nvPr/>
        </p:nvSpPr>
        <p:spPr>
          <a:xfrm>
            <a:off x="8566160" y="2499352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DDF68-6BB3-1538-22CE-9CC4BFB1F30E}"/>
              </a:ext>
            </a:extLst>
          </p:cNvPr>
          <p:cNvSpPr/>
          <p:nvPr/>
        </p:nvSpPr>
        <p:spPr>
          <a:xfrm>
            <a:off x="6934210" y="1171692"/>
            <a:ext cx="2333142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3679C1-8500-0166-7E1E-0492DC0B3D39}"/>
              </a:ext>
            </a:extLst>
          </p:cNvPr>
          <p:cNvSpPr/>
          <p:nvPr/>
        </p:nvSpPr>
        <p:spPr>
          <a:xfrm>
            <a:off x="8521227" y="4112697"/>
            <a:ext cx="805175" cy="12895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D8757E4-F99B-117B-D77A-34252B919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27" y="5654328"/>
            <a:ext cx="10963275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69B7E1-E296-9296-18CB-99D44DB0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68" y="196295"/>
            <a:ext cx="6874863" cy="4267156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B3715673-FE28-5B8E-C669-DF75CAA515FC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810426" y="2329873"/>
            <a:ext cx="1848142" cy="3586820"/>
          </a:xfrm>
          <a:prstGeom prst="bentConnector3">
            <a:avLst>
              <a:gd name="adj1" fmla="val 108128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C258067-0E24-1990-0D63-2C3A6E76A3D8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810428" y="2862262"/>
            <a:ext cx="1384239" cy="3275656"/>
          </a:xfrm>
          <a:prstGeom prst="bentConnector3">
            <a:avLst>
              <a:gd name="adj1" fmla="val 125951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D275643-02EA-9054-A4DE-E760607A3632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810428" y="3223290"/>
            <a:ext cx="920337" cy="3087758"/>
          </a:xfrm>
          <a:prstGeom prst="bentConnector3">
            <a:avLst>
              <a:gd name="adj1" fmla="val 163162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E60BE1F-F0D9-5071-26E6-9EE6C090D011}"/>
              </a:ext>
            </a:extLst>
          </p:cNvPr>
          <p:cNvSpPr/>
          <p:nvPr/>
        </p:nvSpPr>
        <p:spPr>
          <a:xfrm>
            <a:off x="9533432" y="731615"/>
            <a:ext cx="2658568" cy="1366614"/>
          </a:xfrm>
          <a:prstGeom prst="rect">
            <a:avLst/>
          </a:prstGeom>
          <a:noFill/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pt-BR" sz="5400" dirty="0"/>
              <a:t>For </a:t>
            </a:r>
            <a:r>
              <a:rPr lang="pt-BR" sz="5400" dirty="0" err="1"/>
              <a:t>All</a:t>
            </a:r>
            <a:r>
              <a:rPr lang="pt-BR" sz="5400" dirty="0"/>
              <a:t> </a:t>
            </a:r>
          </a:p>
          <a:p>
            <a:pPr algn="ctr"/>
            <a:r>
              <a:rPr lang="pt-BR" sz="5400" dirty="0" err="1"/>
              <a:t>PDFs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9581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Setubal</dc:creator>
  <cp:lastModifiedBy>Patrick Setubal</cp:lastModifiedBy>
  <cp:revision>5</cp:revision>
  <dcterms:created xsi:type="dcterms:W3CDTF">2023-10-22T12:36:50Z</dcterms:created>
  <dcterms:modified xsi:type="dcterms:W3CDTF">2024-01-14T12:46:47Z</dcterms:modified>
</cp:coreProperties>
</file>