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0" r:id="rId1"/>
  </p:sldMasterIdLst>
  <p:notesMasterIdLst>
    <p:notesMasterId r:id="rId14"/>
  </p:notesMasterIdLst>
  <p:sldIdLst>
    <p:sldId id="270" r:id="rId2"/>
    <p:sldId id="256" r:id="rId3"/>
    <p:sldId id="257" r:id="rId4"/>
    <p:sldId id="262" r:id="rId5"/>
    <p:sldId id="263" r:id="rId6"/>
    <p:sldId id="265" r:id="rId7"/>
    <p:sldId id="258" r:id="rId8"/>
    <p:sldId id="260" r:id="rId9"/>
    <p:sldId id="266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969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78365" autoAdjust="0"/>
  </p:normalViewPr>
  <p:slideViewPr>
    <p:cSldViewPr snapToGrid="0">
      <p:cViewPr varScale="1">
        <p:scale>
          <a:sx n="127" d="100"/>
          <a:sy n="127" d="100"/>
        </p:scale>
        <p:origin x="147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D314774-F34E-4520-BD43-02E292842652}" type="doc">
      <dgm:prSet loTypeId="urn:microsoft.com/office/officeart/2005/8/layout/list1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221F33DD-02B1-4E8D-9ED2-FA63566A006F}">
      <dgm:prSet/>
      <dgm:spPr>
        <a:solidFill>
          <a:srgbClr val="B969A9"/>
        </a:solidFill>
      </dgm:spPr>
      <dgm:t>
        <a:bodyPr/>
        <a:lstStyle/>
        <a:p>
          <a:r>
            <a:rPr lang="en-US" baseline="0" dirty="0"/>
            <a:t>Variables</a:t>
          </a:r>
          <a:endParaRPr lang="en-US" dirty="0"/>
        </a:p>
      </dgm:t>
    </dgm:pt>
    <dgm:pt modelId="{511D5710-4E83-485A-B48A-18834C71BB1C}" type="parTrans" cxnId="{FBDDC003-8C6A-4955-9E04-8139BF7F0FD3}">
      <dgm:prSet/>
      <dgm:spPr/>
      <dgm:t>
        <a:bodyPr/>
        <a:lstStyle/>
        <a:p>
          <a:endParaRPr lang="en-US"/>
        </a:p>
      </dgm:t>
    </dgm:pt>
    <dgm:pt modelId="{957D3944-8464-4824-A8F4-7DF0135C666B}" type="sibTrans" cxnId="{FBDDC003-8C6A-4955-9E04-8139BF7F0FD3}">
      <dgm:prSet/>
      <dgm:spPr/>
      <dgm:t>
        <a:bodyPr/>
        <a:lstStyle/>
        <a:p>
          <a:endParaRPr lang="en-US"/>
        </a:p>
      </dgm:t>
    </dgm:pt>
    <dgm:pt modelId="{9B4E7D5F-FB83-465F-816D-39E7653710A4}">
      <dgm:prSet/>
      <dgm:spPr>
        <a:solidFill>
          <a:srgbClr val="B969A9"/>
        </a:solidFill>
      </dgm:spPr>
      <dgm:t>
        <a:bodyPr/>
        <a:lstStyle/>
        <a:p>
          <a:r>
            <a:rPr lang="en-US" baseline="0" dirty="0"/>
            <a:t>Nesting </a:t>
          </a:r>
          <a:endParaRPr lang="en-US" dirty="0"/>
        </a:p>
      </dgm:t>
    </dgm:pt>
    <dgm:pt modelId="{19D443AE-1BB6-4630-9F31-6F15B4B4D99D}" type="parTrans" cxnId="{5D7E059C-7DE6-447A-8C2D-0CAD27304161}">
      <dgm:prSet/>
      <dgm:spPr/>
      <dgm:t>
        <a:bodyPr/>
        <a:lstStyle/>
        <a:p>
          <a:endParaRPr lang="en-US"/>
        </a:p>
      </dgm:t>
    </dgm:pt>
    <dgm:pt modelId="{62F22CFD-37D0-4B52-86E2-C718C8665967}" type="sibTrans" cxnId="{5D7E059C-7DE6-447A-8C2D-0CAD27304161}">
      <dgm:prSet/>
      <dgm:spPr/>
      <dgm:t>
        <a:bodyPr/>
        <a:lstStyle/>
        <a:p>
          <a:endParaRPr lang="en-US"/>
        </a:p>
      </dgm:t>
    </dgm:pt>
    <dgm:pt modelId="{6EF659D6-21CA-46AB-B25C-DB26B994417B}">
      <dgm:prSet/>
      <dgm:spPr>
        <a:solidFill>
          <a:srgbClr val="B969A9"/>
        </a:solidFill>
      </dgm:spPr>
      <dgm:t>
        <a:bodyPr/>
        <a:lstStyle/>
        <a:p>
          <a:r>
            <a:rPr lang="en-US" dirty="0"/>
            <a:t>Methodologies</a:t>
          </a:r>
        </a:p>
      </dgm:t>
    </dgm:pt>
    <dgm:pt modelId="{65B050CB-B7D1-494D-9E6A-B6D45BA9E1DA}" type="parTrans" cxnId="{F5F65B4D-E25E-4B56-857A-1BDFB5D8B6C1}">
      <dgm:prSet/>
      <dgm:spPr/>
      <dgm:t>
        <a:bodyPr/>
        <a:lstStyle/>
        <a:p>
          <a:endParaRPr lang="en-US"/>
        </a:p>
      </dgm:t>
    </dgm:pt>
    <dgm:pt modelId="{4EB98448-202A-4A0B-989D-B8B8880177F2}" type="sibTrans" cxnId="{F5F65B4D-E25E-4B56-857A-1BDFB5D8B6C1}">
      <dgm:prSet/>
      <dgm:spPr/>
      <dgm:t>
        <a:bodyPr/>
        <a:lstStyle/>
        <a:p>
          <a:endParaRPr lang="en-US"/>
        </a:p>
      </dgm:t>
    </dgm:pt>
    <dgm:pt modelId="{E6B53333-CD8C-47CF-A309-2DB768538CAF}">
      <dgm:prSet/>
      <dgm:spPr>
        <a:solidFill>
          <a:srgbClr val="B969A9"/>
        </a:solidFill>
      </dgm:spPr>
      <dgm:t>
        <a:bodyPr/>
        <a:lstStyle/>
        <a:p>
          <a:r>
            <a:rPr lang="en-US" baseline="0"/>
            <a:t>Mixins</a:t>
          </a:r>
          <a:endParaRPr lang="en-US"/>
        </a:p>
      </dgm:t>
    </dgm:pt>
    <dgm:pt modelId="{6CB49E85-177F-4FBC-9BE5-624C85752CD1}" type="parTrans" cxnId="{F8CCCB5F-CFE2-43EC-8A54-285FC74EA2D1}">
      <dgm:prSet/>
      <dgm:spPr/>
      <dgm:t>
        <a:bodyPr/>
        <a:lstStyle/>
        <a:p>
          <a:endParaRPr lang="en-US"/>
        </a:p>
      </dgm:t>
    </dgm:pt>
    <dgm:pt modelId="{82D2808B-1F61-4010-AE9A-FCBC97665381}" type="sibTrans" cxnId="{F8CCCB5F-CFE2-43EC-8A54-285FC74EA2D1}">
      <dgm:prSet/>
      <dgm:spPr/>
      <dgm:t>
        <a:bodyPr/>
        <a:lstStyle/>
        <a:p>
          <a:endParaRPr lang="en-US"/>
        </a:p>
      </dgm:t>
    </dgm:pt>
    <dgm:pt modelId="{23437EC9-0222-47D1-AF39-E23D8AA97973}" type="pres">
      <dgm:prSet presAssocID="{FD314774-F34E-4520-BD43-02E292842652}" presName="linear" presStyleCnt="0">
        <dgm:presLayoutVars>
          <dgm:dir/>
          <dgm:animLvl val="lvl"/>
          <dgm:resizeHandles val="exact"/>
        </dgm:presLayoutVars>
      </dgm:prSet>
      <dgm:spPr/>
    </dgm:pt>
    <dgm:pt modelId="{00B05664-B7B4-4D73-A02D-B970F8ECE1B4}" type="pres">
      <dgm:prSet presAssocID="{221F33DD-02B1-4E8D-9ED2-FA63566A006F}" presName="parentLin" presStyleCnt="0"/>
      <dgm:spPr/>
    </dgm:pt>
    <dgm:pt modelId="{7ED958C5-8C0B-4621-A02A-D2C5140B99BB}" type="pres">
      <dgm:prSet presAssocID="{221F33DD-02B1-4E8D-9ED2-FA63566A006F}" presName="parentLeftMargin" presStyleLbl="node1" presStyleIdx="0" presStyleCnt="4"/>
      <dgm:spPr/>
    </dgm:pt>
    <dgm:pt modelId="{E6286223-3DE7-4DA7-9844-3F8B70E43A89}" type="pres">
      <dgm:prSet presAssocID="{221F33DD-02B1-4E8D-9ED2-FA63566A006F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AA96A03C-5360-4E3F-A6A6-52604597AECB}" type="pres">
      <dgm:prSet presAssocID="{221F33DD-02B1-4E8D-9ED2-FA63566A006F}" presName="negativeSpace" presStyleCnt="0"/>
      <dgm:spPr/>
    </dgm:pt>
    <dgm:pt modelId="{20D3F8F3-516E-4990-96E2-491C25D7088A}" type="pres">
      <dgm:prSet presAssocID="{221F33DD-02B1-4E8D-9ED2-FA63566A006F}" presName="childText" presStyleLbl="conFgAcc1" presStyleIdx="0" presStyleCnt="4">
        <dgm:presLayoutVars>
          <dgm:bulletEnabled val="1"/>
        </dgm:presLayoutVars>
      </dgm:prSet>
      <dgm:spPr/>
    </dgm:pt>
    <dgm:pt modelId="{EB332A00-95E8-4A28-875B-3C3785F63E8D}" type="pres">
      <dgm:prSet presAssocID="{957D3944-8464-4824-A8F4-7DF0135C666B}" presName="spaceBetweenRectangles" presStyleCnt="0"/>
      <dgm:spPr/>
    </dgm:pt>
    <dgm:pt modelId="{C5C5F55B-E338-4ECA-9628-C8DDFB90CA76}" type="pres">
      <dgm:prSet presAssocID="{9B4E7D5F-FB83-465F-816D-39E7653710A4}" presName="parentLin" presStyleCnt="0"/>
      <dgm:spPr/>
    </dgm:pt>
    <dgm:pt modelId="{794AF811-6B33-47AB-B9E8-25D2AD07BAE9}" type="pres">
      <dgm:prSet presAssocID="{9B4E7D5F-FB83-465F-816D-39E7653710A4}" presName="parentLeftMargin" presStyleLbl="node1" presStyleIdx="0" presStyleCnt="4"/>
      <dgm:spPr/>
    </dgm:pt>
    <dgm:pt modelId="{B29C0860-AB28-4BA3-81BC-4F84C191D45A}" type="pres">
      <dgm:prSet presAssocID="{9B4E7D5F-FB83-465F-816D-39E7653710A4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93B21A0C-A98F-401D-9FB5-3882505C79D7}" type="pres">
      <dgm:prSet presAssocID="{9B4E7D5F-FB83-465F-816D-39E7653710A4}" presName="negativeSpace" presStyleCnt="0"/>
      <dgm:spPr/>
    </dgm:pt>
    <dgm:pt modelId="{A4F7B5DA-9051-4F84-B489-F387117D6A44}" type="pres">
      <dgm:prSet presAssocID="{9B4E7D5F-FB83-465F-816D-39E7653710A4}" presName="childText" presStyleLbl="conFgAcc1" presStyleIdx="1" presStyleCnt="4">
        <dgm:presLayoutVars>
          <dgm:bulletEnabled val="1"/>
        </dgm:presLayoutVars>
      </dgm:prSet>
      <dgm:spPr/>
    </dgm:pt>
    <dgm:pt modelId="{FF1E50CD-300E-49B7-A26B-EC352E664E54}" type="pres">
      <dgm:prSet presAssocID="{62F22CFD-37D0-4B52-86E2-C718C8665967}" presName="spaceBetweenRectangles" presStyleCnt="0"/>
      <dgm:spPr/>
    </dgm:pt>
    <dgm:pt modelId="{0E41A935-8758-4818-BC15-F38B96F6BC4D}" type="pres">
      <dgm:prSet presAssocID="{6EF659D6-21CA-46AB-B25C-DB26B994417B}" presName="parentLin" presStyleCnt="0"/>
      <dgm:spPr/>
    </dgm:pt>
    <dgm:pt modelId="{957F7D7B-DD5A-4D74-8929-A28BA50FC34F}" type="pres">
      <dgm:prSet presAssocID="{6EF659D6-21CA-46AB-B25C-DB26B994417B}" presName="parentLeftMargin" presStyleLbl="node1" presStyleIdx="1" presStyleCnt="4"/>
      <dgm:spPr/>
    </dgm:pt>
    <dgm:pt modelId="{EC492DBA-2192-47F6-9BC3-270D8C52CEC8}" type="pres">
      <dgm:prSet presAssocID="{6EF659D6-21CA-46AB-B25C-DB26B994417B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2E104E69-209B-4E77-9521-87DBE0E17EF9}" type="pres">
      <dgm:prSet presAssocID="{6EF659D6-21CA-46AB-B25C-DB26B994417B}" presName="negativeSpace" presStyleCnt="0"/>
      <dgm:spPr/>
    </dgm:pt>
    <dgm:pt modelId="{0BB0005B-C1F3-48E0-8F3B-655BA46C153E}" type="pres">
      <dgm:prSet presAssocID="{6EF659D6-21CA-46AB-B25C-DB26B994417B}" presName="childText" presStyleLbl="conFgAcc1" presStyleIdx="2" presStyleCnt="4">
        <dgm:presLayoutVars>
          <dgm:bulletEnabled val="1"/>
        </dgm:presLayoutVars>
      </dgm:prSet>
      <dgm:spPr/>
    </dgm:pt>
    <dgm:pt modelId="{7829880D-34E3-4748-83C3-A1672AFF2DD6}" type="pres">
      <dgm:prSet presAssocID="{4EB98448-202A-4A0B-989D-B8B8880177F2}" presName="spaceBetweenRectangles" presStyleCnt="0"/>
      <dgm:spPr/>
    </dgm:pt>
    <dgm:pt modelId="{C0524D6A-1BA8-45F6-9BE0-37B02993D0C2}" type="pres">
      <dgm:prSet presAssocID="{E6B53333-CD8C-47CF-A309-2DB768538CAF}" presName="parentLin" presStyleCnt="0"/>
      <dgm:spPr/>
    </dgm:pt>
    <dgm:pt modelId="{B6AFC8E9-7BE4-40BA-A7FF-5C401BA645C2}" type="pres">
      <dgm:prSet presAssocID="{E6B53333-CD8C-47CF-A309-2DB768538CAF}" presName="parentLeftMargin" presStyleLbl="node1" presStyleIdx="2" presStyleCnt="4"/>
      <dgm:spPr/>
    </dgm:pt>
    <dgm:pt modelId="{DA27B832-BEEB-42A9-9B0B-8B16CC3011F7}" type="pres">
      <dgm:prSet presAssocID="{E6B53333-CD8C-47CF-A309-2DB768538CAF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AFD80E1D-DE69-479E-BF93-80FFDE74802C}" type="pres">
      <dgm:prSet presAssocID="{E6B53333-CD8C-47CF-A309-2DB768538CAF}" presName="negativeSpace" presStyleCnt="0"/>
      <dgm:spPr/>
    </dgm:pt>
    <dgm:pt modelId="{F266F860-4224-4D13-87CC-7C39E9ED0022}" type="pres">
      <dgm:prSet presAssocID="{E6B53333-CD8C-47CF-A309-2DB768538CAF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FBDDC003-8C6A-4955-9E04-8139BF7F0FD3}" srcId="{FD314774-F34E-4520-BD43-02E292842652}" destId="{221F33DD-02B1-4E8D-9ED2-FA63566A006F}" srcOrd="0" destOrd="0" parTransId="{511D5710-4E83-485A-B48A-18834C71BB1C}" sibTransId="{957D3944-8464-4824-A8F4-7DF0135C666B}"/>
    <dgm:cxn modelId="{B542CD0B-C1EE-43DE-AC58-7A738265B760}" type="presOf" srcId="{FD314774-F34E-4520-BD43-02E292842652}" destId="{23437EC9-0222-47D1-AF39-E23D8AA97973}" srcOrd="0" destOrd="0" presId="urn:microsoft.com/office/officeart/2005/8/layout/list1"/>
    <dgm:cxn modelId="{92E5952D-BE5B-4ACB-B4ED-8F46FC6E63D8}" type="presOf" srcId="{E6B53333-CD8C-47CF-A309-2DB768538CAF}" destId="{B6AFC8E9-7BE4-40BA-A7FF-5C401BA645C2}" srcOrd="0" destOrd="0" presId="urn:microsoft.com/office/officeart/2005/8/layout/list1"/>
    <dgm:cxn modelId="{F8CCCB5F-CFE2-43EC-8A54-285FC74EA2D1}" srcId="{FD314774-F34E-4520-BD43-02E292842652}" destId="{E6B53333-CD8C-47CF-A309-2DB768538CAF}" srcOrd="3" destOrd="0" parTransId="{6CB49E85-177F-4FBC-9BE5-624C85752CD1}" sibTransId="{82D2808B-1F61-4010-AE9A-FCBC97665381}"/>
    <dgm:cxn modelId="{F5F65B4D-E25E-4B56-857A-1BDFB5D8B6C1}" srcId="{FD314774-F34E-4520-BD43-02E292842652}" destId="{6EF659D6-21CA-46AB-B25C-DB26B994417B}" srcOrd="2" destOrd="0" parTransId="{65B050CB-B7D1-494D-9E6A-B6D45BA9E1DA}" sibTransId="{4EB98448-202A-4A0B-989D-B8B8880177F2}"/>
    <dgm:cxn modelId="{E33DC871-CA17-47AC-AD60-AE928F6DC26A}" type="presOf" srcId="{9B4E7D5F-FB83-465F-816D-39E7653710A4}" destId="{B29C0860-AB28-4BA3-81BC-4F84C191D45A}" srcOrd="1" destOrd="0" presId="urn:microsoft.com/office/officeart/2005/8/layout/list1"/>
    <dgm:cxn modelId="{A645F55A-FFDC-4E2F-B02D-E41E1C8662FC}" type="presOf" srcId="{6EF659D6-21CA-46AB-B25C-DB26B994417B}" destId="{957F7D7B-DD5A-4D74-8929-A28BA50FC34F}" srcOrd="0" destOrd="0" presId="urn:microsoft.com/office/officeart/2005/8/layout/list1"/>
    <dgm:cxn modelId="{F47A1E82-BB6E-4A50-919D-BB82636CE04E}" type="presOf" srcId="{6EF659D6-21CA-46AB-B25C-DB26B994417B}" destId="{EC492DBA-2192-47F6-9BC3-270D8C52CEC8}" srcOrd="1" destOrd="0" presId="urn:microsoft.com/office/officeart/2005/8/layout/list1"/>
    <dgm:cxn modelId="{5D7E059C-7DE6-447A-8C2D-0CAD27304161}" srcId="{FD314774-F34E-4520-BD43-02E292842652}" destId="{9B4E7D5F-FB83-465F-816D-39E7653710A4}" srcOrd="1" destOrd="0" parTransId="{19D443AE-1BB6-4630-9F31-6F15B4B4D99D}" sibTransId="{62F22CFD-37D0-4B52-86E2-C718C8665967}"/>
    <dgm:cxn modelId="{8C3A46A5-34CF-45F9-8E72-CB7A02896CBA}" type="presOf" srcId="{221F33DD-02B1-4E8D-9ED2-FA63566A006F}" destId="{E6286223-3DE7-4DA7-9844-3F8B70E43A89}" srcOrd="1" destOrd="0" presId="urn:microsoft.com/office/officeart/2005/8/layout/list1"/>
    <dgm:cxn modelId="{07CC7FAA-AEBB-4047-BC67-B225F94BA63F}" type="presOf" srcId="{E6B53333-CD8C-47CF-A309-2DB768538CAF}" destId="{DA27B832-BEEB-42A9-9B0B-8B16CC3011F7}" srcOrd="1" destOrd="0" presId="urn:microsoft.com/office/officeart/2005/8/layout/list1"/>
    <dgm:cxn modelId="{A9CA6EBC-661F-4522-ACEB-5A127484CB3C}" type="presOf" srcId="{9B4E7D5F-FB83-465F-816D-39E7653710A4}" destId="{794AF811-6B33-47AB-B9E8-25D2AD07BAE9}" srcOrd="0" destOrd="0" presId="urn:microsoft.com/office/officeart/2005/8/layout/list1"/>
    <dgm:cxn modelId="{1619B9D6-4780-4A17-A513-EE92E844761A}" type="presOf" srcId="{221F33DD-02B1-4E8D-9ED2-FA63566A006F}" destId="{7ED958C5-8C0B-4621-A02A-D2C5140B99BB}" srcOrd="0" destOrd="0" presId="urn:microsoft.com/office/officeart/2005/8/layout/list1"/>
    <dgm:cxn modelId="{F9B473A1-C1DB-4B5E-A0E1-96ACFAFE6830}" type="presParOf" srcId="{23437EC9-0222-47D1-AF39-E23D8AA97973}" destId="{00B05664-B7B4-4D73-A02D-B970F8ECE1B4}" srcOrd="0" destOrd="0" presId="urn:microsoft.com/office/officeart/2005/8/layout/list1"/>
    <dgm:cxn modelId="{0173B43C-E664-4331-AA32-77BE58C9B5FA}" type="presParOf" srcId="{00B05664-B7B4-4D73-A02D-B970F8ECE1B4}" destId="{7ED958C5-8C0B-4621-A02A-D2C5140B99BB}" srcOrd="0" destOrd="0" presId="urn:microsoft.com/office/officeart/2005/8/layout/list1"/>
    <dgm:cxn modelId="{479579C7-9BD1-4C30-8653-0C7AFF35C7B7}" type="presParOf" srcId="{00B05664-B7B4-4D73-A02D-B970F8ECE1B4}" destId="{E6286223-3DE7-4DA7-9844-3F8B70E43A89}" srcOrd="1" destOrd="0" presId="urn:microsoft.com/office/officeart/2005/8/layout/list1"/>
    <dgm:cxn modelId="{92D71389-B01B-4450-8411-5CB47D155150}" type="presParOf" srcId="{23437EC9-0222-47D1-AF39-E23D8AA97973}" destId="{AA96A03C-5360-4E3F-A6A6-52604597AECB}" srcOrd="1" destOrd="0" presId="urn:microsoft.com/office/officeart/2005/8/layout/list1"/>
    <dgm:cxn modelId="{CEBA85B7-50FB-4A56-8523-9CEFBA2BB8BC}" type="presParOf" srcId="{23437EC9-0222-47D1-AF39-E23D8AA97973}" destId="{20D3F8F3-516E-4990-96E2-491C25D7088A}" srcOrd="2" destOrd="0" presId="urn:microsoft.com/office/officeart/2005/8/layout/list1"/>
    <dgm:cxn modelId="{F6641FDA-4330-4438-A2A3-380E8C98A037}" type="presParOf" srcId="{23437EC9-0222-47D1-AF39-E23D8AA97973}" destId="{EB332A00-95E8-4A28-875B-3C3785F63E8D}" srcOrd="3" destOrd="0" presId="urn:microsoft.com/office/officeart/2005/8/layout/list1"/>
    <dgm:cxn modelId="{D8DA292B-5515-4563-94C5-E66592140177}" type="presParOf" srcId="{23437EC9-0222-47D1-AF39-E23D8AA97973}" destId="{C5C5F55B-E338-4ECA-9628-C8DDFB90CA76}" srcOrd="4" destOrd="0" presId="urn:microsoft.com/office/officeart/2005/8/layout/list1"/>
    <dgm:cxn modelId="{CE443878-76E8-4F5E-A76A-E014697694C4}" type="presParOf" srcId="{C5C5F55B-E338-4ECA-9628-C8DDFB90CA76}" destId="{794AF811-6B33-47AB-B9E8-25D2AD07BAE9}" srcOrd="0" destOrd="0" presId="urn:microsoft.com/office/officeart/2005/8/layout/list1"/>
    <dgm:cxn modelId="{E17E8BF3-9987-494B-94E3-E63482AA968E}" type="presParOf" srcId="{C5C5F55B-E338-4ECA-9628-C8DDFB90CA76}" destId="{B29C0860-AB28-4BA3-81BC-4F84C191D45A}" srcOrd="1" destOrd="0" presId="urn:microsoft.com/office/officeart/2005/8/layout/list1"/>
    <dgm:cxn modelId="{15AB8720-2835-445A-9007-709732AD5B60}" type="presParOf" srcId="{23437EC9-0222-47D1-AF39-E23D8AA97973}" destId="{93B21A0C-A98F-401D-9FB5-3882505C79D7}" srcOrd="5" destOrd="0" presId="urn:microsoft.com/office/officeart/2005/8/layout/list1"/>
    <dgm:cxn modelId="{8FD6B0B7-3B45-4B1F-99C7-B07ED4C37C91}" type="presParOf" srcId="{23437EC9-0222-47D1-AF39-E23D8AA97973}" destId="{A4F7B5DA-9051-4F84-B489-F387117D6A44}" srcOrd="6" destOrd="0" presId="urn:microsoft.com/office/officeart/2005/8/layout/list1"/>
    <dgm:cxn modelId="{BDBD5A6D-CB7B-41BC-9761-703ABA3162DA}" type="presParOf" srcId="{23437EC9-0222-47D1-AF39-E23D8AA97973}" destId="{FF1E50CD-300E-49B7-A26B-EC352E664E54}" srcOrd="7" destOrd="0" presId="urn:microsoft.com/office/officeart/2005/8/layout/list1"/>
    <dgm:cxn modelId="{ED993BB1-1F48-469A-B40E-4FED2E75ABD6}" type="presParOf" srcId="{23437EC9-0222-47D1-AF39-E23D8AA97973}" destId="{0E41A935-8758-4818-BC15-F38B96F6BC4D}" srcOrd="8" destOrd="0" presId="urn:microsoft.com/office/officeart/2005/8/layout/list1"/>
    <dgm:cxn modelId="{040B6041-EBE2-4312-80EE-66D532301136}" type="presParOf" srcId="{0E41A935-8758-4818-BC15-F38B96F6BC4D}" destId="{957F7D7B-DD5A-4D74-8929-A28BA50FC34F}" srcOrd="0" destOrd="0" presId="urn:microsoft.com/office/officeart/2005/8/layout/list1"/>
    <dgm:cxn modelId="{B3B86260-5570-41E5-A221-FF161665CE87}" type="presParOf" srcId="{0E41A935-8758-4818-BC15-F38B96F6BC4D}" destId="{EC492DBA-2192-47F6-9BC3-270D8C52CEC8}" srcOrd="1" destOrd="0" presId="urn:microsoft.com/office/officeart/2005/8/layout/list1"/>
    <dgm:cxn modelId="{02C962F7-B773-4ECA-B665-DAE18BCD7662}" type="presParOf" srcId="{23437EC9-0222-47D1-AF39-E23D8AA97973}" destId="{2E104E69-209B-4E77-9521-87DBE0E17EF9}" srcOrd="9" destOrd="0" presId="urn:microsoft.com/office/officeart/2005/8/layout/list1"/>
    <dgm:cxn modelId="{1ACAF19A-36A6-409C-B600-4F7983F34681}" type="presParOf" srcId="{23437EC9-0222-47D1-AF39-E23D8AA97973}" destId="{0BB0005B-C1F3-48E0-8F3B-655BA46C153E}" srcOrd="10" destOrd="0" presId="urn:microsoft.com/office/officeart/2005/8/layout/list1"/>
    <dgm:cxn modelId="{8A095BD9-030C-4637-B76F-8532DE933051}" type="presParOf" srcId="{23437EC9-0222-47D1-AF39-E23D8AA97973}" destId="{7829880D-34E3-4748-83C3-A1672AFF2DD6}" srcOrd="11" destOrd="0" presId="urn:microsoft.com/office/officeart/2005/8/layout/list1"/>
    <dgm:cxn modelId="{5EC294A0-80BA-4BEA-BAA9-83CDB64535BF}" type="presParOf" srcId="{23437EC9-0222-47D1-AF39-E23D8AA97973}" destId="{C0524D6A-1BA8-45F6-9BE0-37B02993D0C2}" srcOrd="12" destOrd="0" presId="urn:microsoft.com/office/officeart/2005/8/layout/list1"/>
    <dgm:cxn modelId="{C6E1B747-ED5A-4E04-BB1D-2225FF65A2D0}" type="presParOf" srcId="{C0524D6A-1BA8-45F6-9BE0-37B02993D0C2}" destId="{B6AFC8E9-7BE4-40BA-A7FF-5C401BA645C2}" srcOrd="0" destOrd="0" presId="urn:microsoft.com/office/officeart/2005/8/layout/list1"/>
    <dgm:cxn modelId="{B86752DE-8F09-49B1-ADDC-D3FFC36B8E55}" type="presParOf" srcId="{C0524D6A-1BA8-45F6-9BE0-37B02993D0C2}" destId="{DA27B832-BEEB-42A9-9B0B-8B16CC3011F7}" srcOrd="1" destOrd="0" presId="urn:microsoft.com/office/officeart/2005/8/layout/list1"/>
    <dgm:cxn modelId="{A28AEC6D-0325-4E75-9B0D-D9BB35E2FAB8}" type="presParOf" srcId="{23437EC9-0222-47D1-AF39-E23D8AA97973}" destId="{AFD80E1D-DE69-479E-BF93-80FFDE74802C}" srcOrd="13" destOrd="0" presId="urn:microsoft.com/office/officeart/2005/8/layout/list1"/>
    <dgm:cxn modelId="{592DAFDE-C179-40F5-B88A-7CEB11AF58D2}" type="presParOf" srcId="{23437EC9-0222-47D1-AF39-E23D8AA97973}" destId="{F266F860-4224-4D13-87CC-7C39E9ED0022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D3F8F3-516E-4990-96E2-491C25D7088A}">
      <dsp:nvSpPr>
        <dsp:cNvPr id="0" name=""/>
        <dsp:cNvSpPr/>
      </dsp:nvSpPr>
      <dsp:spPr>
        <a:xfrm>
          <a:off x="0" y="517859"/>
          <a:ext cx="6506304" cy="7812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286223-3DE7-4DA7-9844-3F8B70E43A89}">
      <dsp:nvSpPr>
        <dsp:cNvPr id="0" name=""/>
        <dsp:cNvSpPr/>
      </dsp:nvSpPr>
      <dsp:spPr>
        <a:xfrm>
          <a:off x="325315" y="60299"/>
          <a:ext cx="4554412" cy="915120"/>
        </a:xfrm>
        <a:prstGeom prst="roundRect">
          <a:avLst/>
        </a:prstGeom>
        <a:solidFill>
          <a:srgbClr val="B969A9"/>
        </a:solidFill>
        <a:ln w="34925" cap="flat" cmpd="sng" algn="in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146" tIns="0" rIns="172146" bIns="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baseline="0" dirty="0"/>
            <a:t>Variables</a:t>
          </a:r>
          <a:endParaRPr lang="en-US" sz="3100" kern="1200" dirty="0"/>
        </a:p>
      </dsp:txBody>
      <dsp:txXfrm>
        <a:off x="369987" y="104971"/>
        <a:ext cx="4465068" cy="825776"/>
      </dsp:txXfrm>
    </dsp:sp>
    <dsp:sp modelId="{A4F7B5DA-9051-4F84-B489-F387117D6A44}">
      <dsp:nvSpPr>
        <dsp:cNvPr id="0" name=""/>
        <dsp:cNvSpPr/>
      </dsp:nvSpPr>
      <dsp:spPr>
        <a:xfrm>
          <a:off x="0" y="1924019"/>
          <a:ext cx="6506304" cy="7812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9C0860-AB28-4BA3-81BC-4F84C191D45A}">
      <dsp:nvSpPr>
        <dsp:cNvPr id="0" name=""/>
        <dsp:cNvSpPr/>
      </dsp:nvSpPr>
      <dsp:spPr>
        <a:xfrm>
          <a:off x="325315" y="1466459"/>
          <a:ext cx="4554412" cy="915120"/>
        </a:xfrm>
        <a:prstGeom prst="roundRect">
          <a:avLst/>
        </a:prstGeom>
        <a:solidFill>
          <a:srgbClr val="B969A9"/>
        </a:solidFill>
        <a:ln w="34925" cap="flat" cmpd="sng" algn="in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146" tIns="0" rIns="172146" bIns="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baseline="0" dirty="0"/>
            <a:t>Nesting </a:t>
          </a:r>
          <a:endParaRPr lang="en-US" sz="3100" kern="1200" dirty="0"/>
        </a:p>
      </dsp:txBody>
      <dsp:txXfrm>
        <a:off x="369987" y="1511131"/>
        <a:ext cx="4465068" cy="825776"/>
      </dsp:txXfrm>
    </dsp:sp>
    <dsp:sp modelId="{0BB0005B-C1F3-48E0-8F3B-655BA46C153E}">
      <dsp:nvSpPr>
        <dsp:cNvPr id="0" name=""/>
        <dsp:cNvSpPr/>
      </dsp:nvSpPr>
      <dsp:spPr>
        <a:xfrm>
          <a:off x="0" y="3330180"/>
          <a:ext cx="6506304" cy="7812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492DBA-2192-47F6-9BC3-270D8C52CEC8}">
      <dsp:nvSpPr>
        <dsp:cNvPr id="0" name=""/>
        <dsp:cNvSpPr/>
      </dsp:nvSpPr>
      <dsp:spPr>
        <a:xfrm>
          <a:off x="325315" y="2872619"/>
          <a:ext cx="4554412" cy="915120"/>
        </a:xfrm>
        <a:prstGeom prst="roundRect">
          <a:avLst/>
        </a:prstGeom>
        <a:solidFill>
          <a:srgbClr val="B969A9"/>
        </a:solidFill>
        <a:ln w="34925" cap="flat" cmpd="sng" algn="in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146" tIns="0" rIns="172146" bIns="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Methodologies</a:t>
          </a:r>
        </a:p>
      </dsp:txBody>
      <dsp:txXfrm>
        <a:off x="369987" y="2917291"/>
        <a:ext cx="4465068" cy="825776"/>
      </dsp:txXfrm>
    </dsp:sp>
    <dsp:sp modelId="{F266F860-4224-4D13-87CC-7C39E9ED0022}">
      <dsp:nvSpPr>
        <dsp:cNvPr id="0" name=""/>
        <dsp:cNvSpPr/>
      </dsp:nvSpPr>
      <dsp:spPr>
        <a:xfrm>
          <a:off x="0" y="4736340"/>
          <a:ext cx="6506304" cy="7812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27B832-BEEB-42A9-9B0B-8B16CC3011F7}">
      <dsp:nvSpPr>
        <dsp:cNvPr id="0" name=""/>
        <dsp:cNvSpPr/>
      </dsp:nvSpPr>
      <dsp:spPr>
        <a:xfrm>
          <a:off x="325315" y="4278780"/>
          <a:ext cx="4554412" cy="915120"/>
        </a:xfrm>
        <a:prstGeom prst="roundRect">
          <a:avLst/>
        </a:prstGeom>
        <a:solidFill>
          <a:srgbClr val="B969A9"/>
        </a:solidFill>
        <a:ln w="34925" cap="flat" cmpd="sng" algn="in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146" tIns="0" rIns="172146" bIns="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baseline="0"/>
            <a:t>Mixins</a:t>
          </a:r>
          <a:endParaRPr lang="en-US" sz="3100" kern="1200"/>
        </a:p>
      </dsp:txBody>
      <dsp:txXfrm>
        <a:off x="369987" y="4323452"/>
        <a:ext cx="4465068" cy="8257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E77F1-EDCB-4BC4-B865-3124B9F070F6}" type="datetimeFigureOut">
              <a:rPr lang="en-CA" smtClean="0"/>
              <a:t>2020-05-21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6ABB35-007F-4AC9-8200-9AA5650F1CE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951437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Quick shout out about Outpost.</a:t>
            </a:r>
          </a:p>
          <a:p>
            <a:r>
              <a:rPr lang="en-US" dirty="0"/>
              <a:t>MedTech Start up started here in Saskatchewan. We do virtual health care, physical health care, outbreak prediction, payments, EMR, med devices, and more. We have seen a pretty rapid growth lately due to the pandemic, pushing us to just around 1000 health care providers in 6 countries. We are working with multiple governments and health institutions. And just a couple weeks ago we were selected from over a thousand applications from over a hundred countries as 1 of the top 9 innovative and production ready solutions by the UNWTO Tourism Challenge, which put us in direct communication with the UN, UNWTO, WHO, and 150+ ministers of its member states. The reason I bring this all up is, we are hiring again and we will continue to do so. I will be posting some more job postings again in the coming weeks, but, if you are a react developer, or someone with extensive web development experience, a </a:t>
            </a:r>
            <a:r>
              <a:rPr lang="en-US" dirty="0" err="1"/>
              <a:t>c#</a:t>
            </a:r>
            <a:r>
              <a:rPr lang="en-US" dirty="0"/>
              <a:t> backend developer, or android or </a:t>
            </a:r>
            <a:r>
              <a:rPr lang="en-US" dirty="0" err="1"/>
              <a:t>ios</a:t>
            </a:r>
            <a:r>
              <a:rPr lang="en-US" dirty="0"/>
              <a:t> developer and outpost sounds like a company you’d be interested in, make sure to shoot me a message on linked in or on </a:t>
            </a:r>
            <a:r>
              <a:rPr lang="en-US" dirty="0" err="1"/>
              <a:t>hackregina</a:t>
            </a:r>
            <a:r>
              <a:rPr lang="en-US" dirty="0"/>
              <a:t> and lets get talking!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6ABB35-007F-4AC9-8200-9AA5650F1CE2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590906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Variables – which are now also coming to </a:t>
            </a:r>
            <a:r>
              <a:rPr lang="en-US" dirty="0" err="1"/>
              <a:t>css</a:t>
            </a:r>
            <a:endParaRPr lang="en-US" dirty="0"/>
          </a:p>
          <a:p>
            <a:r>
              <a:rPr lang="en-US" dirty="0"/>
              <a:t>Nesting – Or also inheritance</a:t>
            </a:r>
          </a:p>
          <a:p>
            <a:r>
              <a:rPr lang="en-US" dirty="0"/>
              <a:t>Methodologies - Object Oriented CSS, Block Element Modified or BEM, Scalable and Modular Architecture for CSS or SMACCS and more</a:t>
            </a:r>
          </a:p>
          <a:p>
            <a:r>
              <a:rPr lang="en-US" dirty="0"/>
              <a:t>Mixing – helpful methods code snippets, really functions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6ABB35-007F-4AC9-8200-9AA5650F1CE2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001024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6ABB35-007F-4AC9-8200-9AA5650F1CE2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95990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184DA70-C731-4C70-880D-CCD4705E623C}" type="datetime1">
              <a:rPr lang="en-US" smtClean="0"/>
              <a:t>5/21/2020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801848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5/21/2020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763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5/21/2020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739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5/21/2020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50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7669AF7-7BEB-44E4-9852-375E34362B5B}" type="datetime1">
              <a:rPr lang="en-US" smtClean="0"/>
              <a:t>5/21/2020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0217958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5/21/2020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64661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5/21/2020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216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5/21/2020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800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5/21/2020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697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2BEA474-078D-4E9B-9B14-09A87B19DC46}" type="datetime1">
              <a:rPr lang="en-US" smtClean="0"/>
              <a:t>5/21/2020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8797863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907D986-8816-4272-A432-0437A28A9828}" type="datetime1">
              <a:rPr lang="en-US" smtClean="0"/>
              <a:t>5/21/2020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079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62D6E202-B606-4609-B914-27C9371A1F6D}" type="datetime1">
              <a:rPr lang="en-US" smtClean="0"/>
              <a:t>5/21/2020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60583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1" r:id="rId1"/>
    <p:sldLayoutId id="2147483942" r:id="rId2"/>
    <p:sldLayoutId id="2147483943" r:id="rId3"/>
    <p:sldLayoutId id="2147483944" r:id="rId4"/>
    <p:sldLayoutId id="2147483945" r:id="rId5"/>
    <p:sldLayoutId id="2147483946" r:id="rId6"/>
    <p:sldLayoutId id="2147483947" r:id="rId7"/>
    <p:sldLayoutId id="2147483948" r:id="rId8"/>
    <p:sldLayoutId id="2147483949" r:id="rId9"/>
    <p:sldLayoutId id="2147483950" r:id="rId10"/>
    <p:sldLayoutId id="2147483951" r:id="rId11"/>
  </p:sldLayoutIdLst>
  <p:hf sldNum="0"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twitter.com/kyleshevlin/status/925978213964066816" TargetMode="Externa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9ECB0E0D-AC1B-4E83-84EA-237BFA2063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6DCB3B1-E1A7-4510-831B-77C8EFF56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10132A3B-10CF-4EEB-BA1F-A63D2ED61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014E52ED-3C51-46E6-BE4B-14FFAB2C3D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DCDB63C-E4FC-49D9-BD42-5A1EAA30F0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8521" y="1480930"/>
            <a:ext cx="5751537" cy="3848521"/>
          </a:xfrm>
        </p:spPr>
        <p:txBody>
          <a:bodyPr anchor="ctr">
            <a:normAutofit/>
          </a:bodyPr>
          <a:lstStyle/>
          <a:p>
            <a:pPr algn="r"/>
            <a:r>
              <a:rPr lang="en-US" sz="6600"/>
              <a:t>CSS-in-JS</a:t>
            </a:r>
            <a:endParaRPr lang="en-CA" sz="660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116DDC6-8F07-46CC-8751-E5C9346B2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74964" y="2388358"/>
            <a:ext cx="0" cy="1856096"/>
          </a:xfrm>
          <a:prstGeom prst="line">
            <a:avLst/>
          </a:prstGeom>
          <a:ln w="25400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38340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8D703-733A-4640-82B9-7705FB4AB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to check out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339AF-3B4A-4213-95CD-94CBBB2197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Babel-plugin-styled-components</a:t>
            </a:r>
          </a:p>
          <a:p>
            <a:pPr lvl="1"/>
            <a:r>
              <a:rPr lang="en-US" dirty="0"/>
              <a:t>Adds readable </a:t>
            </a:r>
            <a:r>
              <a:rPr lang="en-US" dirty="0" err="1"/>
              <a:t>css</a:t>
            </a:r>
            <a:r>
              <a:rPr lang="en-US" dirty="0"/>
              <a:t> class name to the </a:t>
            </a:r>
            <a:r>
              <a:rPr lang="en-US" dirty="0" err="1"/>
              <a:t>dom</a:t>
            </a:r>
            <a:endParaRPr lang="en-CA" dirty="0"/>
          </a:p>
          <a:p>
            <a:r>
              <a:rPr lang="en-CA" dirty="0"/>
              <a:t>Syntax Highlighting</a:t>
            </a:r>
          </a:p>
          <a:p>
            <a:pPr lvl="1"/>
            <a:r>
              <a:rPr lang="en-CA" dirty="0"/>
              <a:t>Official plugin for VS Code, VIM, IntelliJ products, Sublime, Atom</a:t>
            </a:r>
          </a:p>
          <a:p>
            <a:r>
              <a:rPr lang="en-CA" dirty="0"/>
              <a:t>Testing</a:t>
            </a:r>
          </a:p>
          <a:p>
            <a:pPr lvl="1"/>
            <a:r>
              <a:rPr lang="en-CA" dirty="0"/>
              <a:t>Jest Integration for Snapshot Testing</a:t>
            </a:r>
          </a:p>
          <a:p>
            <a:r>
              <a:rPr lang="en-CA" dirty="0"/>
              <a:t>Linting</a:t>
            </a:r>
          </a:p>
          <a:p>
            <a:pPr lvl="1"/>
            <a:r>
              <a:rPr lang="en-CA" dirty="0" err="1"/>
              <a:t>Stylelint</a:t>
            </a:r>
            <a:r>
              <a:rPr lang="en-CA" dirty="0"/>
              <a:t>-processor-styled-components</a:t>
            </a:r>
          </a:p>
          <a:p>
            <a:r>
              <a:rPr lang="en-CA" dirty="0"/>
              <a:t>SASS to Styled-Components</a:t>
            </a:r>
          </a:p>
          <a:p>
            <a:pPr lvl="1"/>
            <a:r>
              <a:rPr lang="en-CA" dirty="0"/>
              <a:t>Sass-extract-</a:t>
            </a:r>
            <a:r>
              <a:rPr lang="en-CA" dirty="0" err="1"/>
              <a:t>js</a:t>
            </a:r>
            <a:r>
              <a:rPr lang="en-CA" dirty="0"/>
              <a:t> to convert your Sass variables to a JS theme</a:t>
            </a:r>
          </a:p>
        </p:txBody>
      </p:sp>
    </p:spTree>
    <p:extLst>
      <p:ext uri="{BB962C8B-B14F-4D97-AF65-F5344CB8AC3E}">
        <p14:creationId xmlns:p14="http://schemas.microsoft.com/office/powerpoint/2010/main" val="7632919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4359B-FBD3-465E-B504-9CA71BA95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Q&amp;A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704342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E9E29-1558-44CD-8998-D93EEAA89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10182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6974C90F-8C7A-4970-8CF9-54CE74E72E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styled-components Logo">
            <a:extLst>
              <a:ext uri="{FF2B5EF4-FFF2-40B4-BE49-F238E27FC236}">
                <a16:creationId xmlns:a16="http://schemas.microsoft.com/office/drawing/2014/main" id="{4A9421CC-F9A3-4E84-80F4-53EB779DD5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7400" y="1318671"/>
            <a:ext cx="4000751" cy="4000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Freeform 6">
            <a:extLst>
              <a:ext uri="{FF2B5EF4-FFF2-40B4-BE49-F238E27FC236}">
                <a16:creationId xmlns:a16="http://schemas.microsoft.com/office/drawing/2014/main" id="{CA3D16AB-08D8-47CB-A30C-9ABAA506F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5412340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86147A-7FBF-4268-8E9B-78094091BA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9868" y="1480930"/>
            <a:ext cx="5846044" cy="3254321"/>
          </a:xfrm>
        </p:spPr>
        <p:txBody>
          <a:bodyPr>
            <a:normAutofit/>
          </a:bodyPr>
          <a:lstStyle/>
          <a:p>
            <a:pPr algn="l"/>
            <a:r>
              <a:rPr lang="en-US" sz="7000" dirty="0"/>
              <a:t>Styled -components</a:t>
            </a:r>
            <a:endParaRPr lang="en-CA" sz="7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807B0B-B5CD-4D50-9966-D7984200CD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38006" y="4804850"/>
            <a:ext cx="5607906" cy="1086237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dirty="0">
                <a:solidFill>
                  <a:schemeClr val="tx2"/>
                </a:solidFill>
              </a:rPr>
              <a:t>A React Love Story</a:t>
            </a:r>
            <a:endParaRPr lang="en-CA" dirty="0">
              <a:solidFill>
                <a:schemeClr val="tx2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CD9E42-19A6-4439-952F-D6592B6E8400}"/>
              </a:ext>
            </a:extLst>
          </p:cNvPr>
          <p:cNvSpPr txBox="1"/>
          <p:nvPr/>
        </p:nvSpPr>
        <p:spPr>
          <a:xfrm>
            <a:off x="6562912" y="6286962"/>
            <a:ext cx="2259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:: Software Developer</a:t>
            </a:r>
          </a:p>
        </p:txBody>
      </p:sp>
      <p:pic>
        <p:nvPicPr>
          <p:cNvPr id="1027" name="Picture 3">
            <a:extLst>
              <a:ext uri="{FF2B5EF4-FFF2-40B4-BE49-F238E27FC236}">
                <a16:creationId xmlns:a16="http://schemas.microsoft.com/office/drawing/2014/main" id="{BB9B5A97-99CB-4BBC-9543-A4CE65EC51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9925" y="5908661"/>
            <a:ext cx="1362075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>
            <a:extLst>
              <a:ext uri="{FF2B5EF4-FFF2-40B4-BE49-F238E27FC236}">
                <a16:creationId xmlns:a16="http://schemas.microsoft.com/office/drawing/2014/main" id="{35E1304D-DB35-47F1-B3AF-406E412D16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2890" y="5957230"/>
            <a:ext cx="1821003" cy="834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3B3EA9A-58F8-40F7-B565-779FB6EFEB5A}"/>
              </a:ext>
            </a:extLst>
          </p:cNvPr>
          <p:cNvSpPr txBox="1"/>
          <p:nvPr/>
        </p:nvSpPr>
        <p:spPr>
          <a:xfrm>
            <a:off x="4774133" y="6240795"/>
            <a:ext cx="1965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Patrick Ullrich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13672668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412CD-C8A3-4E41-8627-E4EE865B9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639704"/>
            <a:ext cx="3299579" cy="557784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CSS / SASS</a:t>
            </a:r>
            <a:br>
              <a:rPr lang="en-US" dirty="0"/>
            </a:br>
            <a:br>
              <a:rPr lang="en-US" dirty="0"/>
            </a:br>
            <a:r>
              <a:rPr lang="en-US" dirty="0"/>
              <a:t>Where we came from</a:t>
            </a:r>
            <a:endParaRPr lang="en-CA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352CE74-E46C-4FAF-A205-D9F058FFF4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0919838"/>
              </p:ext>
            </p:extLst>
          </p:nvPr>
        </p:nvGraphicFramePr>
        <p:xfrm>
          <a:off x="4901472" y="639705"/>
          <a:ext cx="6506304" cy="5577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44486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BF7522-7E69-4A64-AB14-7BCA3E9EC1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578644"/>
            <a:ext cx="4443984" cy="823912"/>
          </a:xfrm>
        </p:spPr>
        <p:txBody>
          <a:bodyPr/>
          <a:lstStyle/>
          <a:p>
            <a:r>
              <a:rPr lang="en-US" dirty="0"/>
              <a:t>Issues</a:t>
            </a:r>
            <a:endParaRPr lang="en-C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DA4481-67D9-4639-BB8C-F4665E6138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1757743"/>
            <a:ext cx="4443984" cy="2562193"/>
          </a:xfrm>
        </p:spPr>
        <p:txBody>
          <a:bodyPr/>
          <a:lstStyle/>
          <a:p>
            <a:r>
              <a:rPr lang="en-US" dirty="0"/>
              <a:t>“Safety through discipline”</a:t>
            </a:r>
          </a:p>
          <a:p>
            <a:r>
              <a:rPr lang="en-US" dirty="0"/>
              <a:t>Style disjointed to component</a:t>
            </a:r>
          </a:p>
          <a:p>
            <a:r>
              <a:rPr lang="en-US" dirty="0"/>
              <a:t>Dynamic classes are painful</a:t>
            </a:r>
            <a:endParaRPr lang="en-C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283F98-155A-4DF4-A310-53843A4ECA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25014" y="578644"/>
            <a:ext cx="4443984" cy="823912"/>
          </a:xfrm>
        </p:spPr>
        <p:txBody>
          <a:bodyPr/>
          <a:lstStyle/>
          <a:p>
            <a:r>
              <a:rPr lang="en-US" dirty="0"/>
              <a:t>Goals</a:t>
            </a:r>
            <a:endParaRPr lang="en-CA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2DF13F-F89F-4760-8501-397104BEC1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25014" y="1715689"/>
            <a:ext cx="4443984" cy="2562193"/>
          </a:xfrm>
        </p:spPr>
        <p:txBody>
          <a:bodyPr/>
          <a:lstStyle/>
          <a:p>
            <a:r>
              <a:rPr lang="en-US" dirty="0"/>
              <a:t>“Safety through API design”</a:t>
            </a:r>
          </a:p>
          <a:p>
            <a:r>
              <a:rPr lang="en-US" dirty="0"/>
              <a:t>Co-locate styles with markup</a:t>
            </a:r>
          </a:p>
          <a:p>
            <a:r>
              <a:rPr lang="en-US" dirty="0"/>
              <a:t>Dynamic style</a:t>
            </a:r>
          </a:p>
          <a:p>
            <a:r>
              <a:rPr lang="en-US" dirty="0"/>
              <a:t>Support all CSS functionalities</a:t>
            </a:r>
          </a:p>
          <a:p>
            <a:r>
              <a:rPr lang="en-US" dirty="0"/>
              <a:t>Functions</a:t>
            </a:r>
          </a:p>
          <a:p>
            <a:endParaRPr lang="en-CA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7A36A7-A80A-477A-B7FD-D7AE347C4A04}"/>
              </a:ext>
            </a:extLst>
          </p:cNvPr>
          <p:cNvSpPr txBox="1"/>
          <p:nvPr/>
        </p:nvSpPr>
        <p:spPr>
          <a:xfrm>
            <a:off x="752031" y="6550223"/>
            <a:ext cx="6360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Source for quote: </a:t>
            </a:r>
            <a:r>
              <a:rPr lang="en-CA" sz="1400" dirty="0">
                <a:hlinkClick r:id="rId2"/>
              </a:rPr>
              <a:t>https://twitter.com/kyleshevlin/status/925978213964066816</a:t>
            </a:r>
            <a:endParaRPr lang="en-CA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983300-2FCD-4ECB-AB61-5C9D5899BD47}"/>
              </a:ext>
            </a:extLst>
          </p:cNvPr>
          <p:cNvSpPr txBox="1"/>
          <p:nvPr/>
        </p:nvSpPr>
        <p:spPr>
          <a:xfrm>
            <a:off x="2217790" y="5238572"/>
            <a:ext cx="77564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Performance must be reasonable for our use case</a:t>
            </a: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2712209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43ED8-E871-4241-A3A3-076E2D97C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– CSS App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47505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43ED8-E871-4241-A3A3-076E2D97C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– Styled-Components App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36784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412CD-C8A3-4E41-8627-E4EE865B9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639704"/>
            <a:ext cx="3299579" cy="557784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Utility frameworks</a:t>
            </a:r>
            <a:endParaRPr lang="en-CA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E53686A-9689-4974-BD99-BA12826184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0480" y="1561724"/>
            <a:ext cx="6296025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1779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412CD-C8A3-4E41-8627-E4EE865B9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8089" y="310930"/>
            <a:ext cx="8462823" cy="1147999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CSS-in-JS Comparison</a:t>
            </a:r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392E69-5599-4C71-B0C6-086E57A230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5783" y="1676427"/>
            <a:ext cx="9647436" cy="4418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2654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6317D-C196-48D2-8D3D-C26231A27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 Size</a:t>
            </a:r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BF66F5-B6E4-41C6-BD05-43DC72AC7B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953" y="2171700"/>
            <a:ext cx="9601200" cy="3645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236995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432A30"/>
      </a:dk2>
      <a:lt2>
        <a:srgbClr val="F2F2F0"/>
      </a:lt2>
      <a:accent1>
        <a:srgbClr val="836C9F"/>
      </a:accent1>
      <a:accent2>
        <a:srgbClr val="BDAB56"/>
      </a:accent2>
      <a:accent3>
        <a:srgbClr val="B0565D"/>
      </a:accent3>
      <a:accent4>
        <a:srgbClr val="55B1BC"/>
      </a:accent4>
      <a:accent5>
        <a:srgbClr val="4D925F"/>
      </a:accent5>
      <a:accent6>
        <a:srgbClr val="E08C4A"/>
      </a:accent6>
      <a:hlink>
        <a:srgbClr val="55B1BC"/>
      </a:hlink>
      <a:folHlink>
        <a:srgbClr val="836C9F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9270AA94-2367-4B1E-B579-26147B222B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422</Words>
  <Application>Microsoft Office PowerPoint</Application>
  <PresentationFormat>Widescreen</PresentationFormat>
  <Paragraphs>49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Calibri</vt:lpstr>
      <vt:lpstr>Franklin Gothic Book</vt:lpstr>
      <vt:lpstr>Crop</vt:lpstr>
      <vt:lpstr>CSS-in-JS</vt:lpstr>
      <vt:lpstr>Styled -components</vt:lpstr>
      <vt:lpstr>CSS / SASS  Where we came from</vt:lpstr>
      <vt:lpstr>PowerPoint Presentation</vt:lpstr>
      <vt:lpstr>Demo – CSS App</vt:lpstr>
      <vt:lpstr>Demo – Styled-Components App</vt:lpstr>
      <vt:lpstr>Utility frameworks</vt:lpstr>
      <vt:lpstr>CSS-in-JS Comparison</vt:lpstr>
      <vt:lpstr>Package Size</vt:lpstr>
      <vt:lpstr>Tools to check out</vt:lpstr>
      <vt:lpstr>Q&amp;A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CSS-in-JS</dc:title>
  <dc:creator>Patrick Ullrich</dc:creator>
  <cp:lastModifiedBy>Patrick Ullrich</cp:lastModifiedBy>
  <cp:revision>2</cp:revision>
  <dcterms:created xsi:type="dcterms:W3CDTF">2020-05-21T17:37:27Z</dcterms:created>
  <dcterms:modified xsi:type="dcterms:W3CDTF">2020-05-21T18:59:37Z</dcterms:modified>
</cp:coreProperties>
</file>