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FCE3-FA37-413D-BAEB-D0E0AD21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A1CE8-0668-4176-9953-B24A67D00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39B7-4E11-4C29-A42E-2C6833C1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28B7-5E85-4B6E-8FF0-2C5D594C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6A8A-6E96-42A1-9C03-5F42AFDF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9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557C-6D09-47B4-82E0-EE2520EB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02E58-FD54-4003-AE4E-A28D47B2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21B9-7BED-4ECF-B689-BE95F0FF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E706-0B79-451D-BDF8-CB9B5575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CB52-7482-40D7-8A4D-FE11BE13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3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5AE79-31A9-4CE8-9883-970D7F1EC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00DE1-66F9-4C8A-9271-B44556F5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1E6A-C7E7-42FC-898B-86E310DD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F595-3410-4755-9357-31A4BAE6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BCBE-078D-41A7-B5F7-86B138B2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7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6C6-991F-4F7A-A88E-6A8DFE99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508B-0356-42A2-9010-43D979A1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B2A2-B86E-4A5C-9470-E8B78191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149E-710C-4759-993A-C859804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D487-CB04-4591-BD3C-9BD71F0E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9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7C88-BBEF-4E12-8CB6-AE23E8E5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D8CE-16CB-40F1-BD56-AE26B74C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0694-742E-4208-8DD4-CB1C36B3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B92F-B70B-4647-9902-8843EDB7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D5C4-3349-4086-B847-9D0D808C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1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E386-9338-4240-9357-82D3507D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22A5-37B9-4EEB-9EA3-BB4C3718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47CA4-B729-43EA-BFAC-E9CAF4B2B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97AB9-C64D-4E9B-9F1D-ADA34F8B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4C48-7B40-4E36-9819-D166F63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0A891-D8C2-4EEF-A2E2-B27F672F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03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0F3D-F8FE-4688-A270-F6C7A7AC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EBAC-EAFF-4371-9D89-13AC3265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AE3BE-86E0-4ECA-BEFD-F15B83D8C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0D91E-A7AD-413A-8DC9-484A75DD1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EDB69-687F-43E8-BA86-F43B0BB18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12400-8AE0-4ED6-A1CE-42F1E761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341A-B64D-458E-8EAA-A18E408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1CCAB-4489-491F-9CB9-A86B7822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59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5EC8-79E2-430E-8BFC-40E80C91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0D5D9-41A6-4440-92F9-0F48FCCF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D5F9C-B26A-4752-98DA-BC2D979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7CB89-4555-41E6-B06E-7A883C7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8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06BD7-EF24-48F3-9703-C954E31F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51A22-99C4-4F6D-99E6-23DEA6CB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6CC4-F73A-45AC-BF75-40314789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7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1CEA-E38B-4046-9063-A7E336E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16F0-20A6-4332-856A-69711FE4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1B1D-B136-4BAD-AE40-AD2DAA4C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4039B-0008-4DA3-BE80-ABB93BC9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E9BED-A9C2-4C4E-9AA3-2D35A405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3E127-5EF1-46F6-8CE0-28F95290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2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0F74-B19A-4834-8367-DD92A125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C8FD7-8255-4286-BF06-3ECAF2CB4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480C-51E3-4933-BA00-5951329D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F132-5FB6-4CD8-B2CC-FA827207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DBBB1-CBE2-4914-970F-6B9741B9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DD129-10B6-433A-BDCD-23271350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51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D2EE8-9738-4A3B-82E0-B3C48059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3FB7-B813-4216-8071-24FEC7449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2A96-2954-445B-A30D-8A38BD652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EDF9-587B-4F51-B0D7-B02241EA9D3A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A294-EFF8-48B8-9CEC-7A48BF75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C7EE-DF25-4D6A-98AE-9CB4A8C9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4193-2F2F-48D4-B0C0-778AE764A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92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CC6A-4AC4-4A74-A2F6-1EEBBE2A1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TollBooth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92DCC-4232-455E-BD1E-57D35ED29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04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TollBooth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TollBooth</dc:title>
  <dc:creator>Patrick Ullrich</dc:creator>
  <cp:lastModifiedBy>Patrick Ullrich</cp:lastModifiedBy>
  <cp:revision>1</cp:revision>
  <dcterms:created xsi:type="dcterms:W3CDTF">2020-09-26T18:33:44Z</dcterms:created>
  <dcterms:modified xsi:type="dcterms:W3CDTF">2020-09-26T18:35:28Z</dcterms:modified>
</cp:coreProperties>
</file>