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4" r:id="rId8"/>
    <p:sldId id="266" r:id="rId9"/>
    <p:sldId id="265" r:id="rId10"/>
    <p:sldId id="263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6127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9799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644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0586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84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7622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021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8526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088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011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246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BDDD-C24E-4A28-9D6D-CD45C99DB614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3BAF-62F0-406E-916B-9A951F303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2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2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421" y="300251"/>
            <a:ext cx="11887200" cy="723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Map</a:t>
            </a:r>
            <a:endParaRPr lang="zh-CN" alt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5561462" y="143301"/>
            <a:ext cx="1119117" cy="103723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25" y="423081"/>
            <a:ext cx="2019868" cy="53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Intro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97392" y="411139"/>
            <a:ext cx="2088107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9608021" y="399197"/>
            <a:ext cx="2019868" cy="53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51421" y="411139"/>
            <a:ext cx="2019868" cy="535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5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16424" y="1760561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16424" y="2913797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6569122" y="5220269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6569122" y="4067033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569122" y="2913797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569122" y="1760561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10737" y="5228798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610737" y="4075562"/>
            <a:ext cx="4995080" cy="83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77421" y="300251"/>
            <a:ext cx="11887200" cy="723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792040" y="412513"/>
            <a:ext cx="2088107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23746" y="412513"/>
            <a:ext cx="2088107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07893" y="412513"/>
            <a:ext cx="2088107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39599" y="398344"/>
            <a:ext cx="2088107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171" y="412513"/>
            <a:ext cx="1279119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95456" y="398343"/>
            <a:ext cx="1279119" cy="52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Login/out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9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91570" y="1937982"/>
            <a:ext cx="4776717" cy="1897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91569" y="4023812"/>
            <a:ext cx="4776717" cy="1897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6638499" y="4023813"/>
            <a:ext cx="4776717" cy="1897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6639636" y="1937981"/>
            <a:ext cx="4776717" cy="1897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4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2776" y="2265525"/>
            <a:ext cx="11013744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1 Brief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27797" y="4312691"/>
            <a:ext cx="11013744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2 Brief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625385" y="1705970"/>
            <a:ext cx="2797791" cy="36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8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68490" y="1651379"/>
            <a:ext cx="11464119" cy="3002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 Intro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75313" y="4844955"/>
            <a:ext cx="11491415" cy="1037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1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77421" y="1460311"/>
            <a:ext cx="11887200" cy="4817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16173" y="1596788"/>
            <a:ext cx="11559653" cy="464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 Bar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6173" y="2265528"/>
            <a:ext cx="2672687" cy="369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75746" y="2265528"/>
            <a:ext cx="2672687" cy="369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6243566" y="2265528"/>
            <a:ext cx="2672687" cy="369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203139" y="2265528"/>
            <a:ext cx="2672687" cy="369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436728" y="2595171"/>
            <a:ext cx="2402006" cy="2228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Picture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728" y="5084667"/>
            <a:ext cx="2402006" cy="612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11086" y="2595171"/>
            <a:ext cx="2402006" cy="2228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Picture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78906" y="2595171"/>
            <a:ext cx="2402006" cy="2228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Picture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38479" y="2595171"/>
            <a:ext cx="2402006" cy="2228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Picture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39234" y="5082569"/>
            <a:ext cx="2402006" cy="612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78906" y="5082569"/>
            <a:ext cx="2402006" cy="612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14594" y="5082569"/>
            <a:ext cx="2402006" cy="612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4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RESTRICTED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patrick.p.p.zhang@noexternalmail.hsbc.com</dc:creator>
  <cp:keywords>RESTRICTED</cp:keywords>
  <dc:description>RESTRICTED</dc:description>
  <cp:lastModifiedBy>patrick.p.p.zhang@noexternalmail.hsbc.com</cp:lastModifiedBy>
  <cp:revision>25</cp:revision>
  <dcterms:created xsi:type="dcterms:W3CDTF">2017-01-09T03:07:50Z</dcterms:created>
  <dcterms:modified xsi:type="dcterms:W3CDTF">2017-01-09T08:15:31Z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</Properties>
</file>