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5A5BE-3425-E8CE-6024-5135879A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B0ABF1-A0BA-847C-A046-28F9773C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FE663-D953-61B3-512E-B53CFAE2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ABDFD1-0964-1AED-9B51-8CADC5AF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6BB2D-5867-81C8-67E6-92F11E5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25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287B9-9724-453E-852F-336D920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8A6FC7-BA65-52FA-4C78-02ED5582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ED683F-1A10-5AC6-ACD3-AC54D5C5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91F1D-5314-E585-50D7-6627064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5DF2F-0D86-17D7-5CB4-4AA6897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5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4BAE0A-5F7E-DA7F-21E3-5C3813C56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702349-9747-8920-3451-C4EEDB34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5AFF33-7E70-9AC7-2682-A5C7276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EDF74-ADA1-B6BE-3486-5717D4B9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F82E21-851B-9AE5-20A1-888C08B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32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2686-733F-9FED-E132-4F3F6602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BE4E1-34EE-10B8-668A-2F09A30C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8ABBDD-7D3E-4EF9-C6ED-51C0D58A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9655A9-E46A-6E15-BA3A-65E3DAFC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2A469-367E-B46A-91B5-83F82C3E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0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D3983-78B7-FAEE-9D79-E396FE85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7B5B97-1666-49A0-2830-0C96BCCB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C29E7D-D788-7C1E-0028-C50690F5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DD58F4-9FE8-FE6E-3E47-EEA2D117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3D306A-5A7B-CC5E-3DAB-454B81BB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3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5399A-984E-4161-90C8-A7C8E529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356CE-DF73-9542-6FC5-FC70EA8A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8AA28A-2BDE-1B01-23EA-6FF31832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E1C40-79C8-8377-A849-6B9B4B4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110705-F436-5774-9862-6EE64572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7E4871-670B-09F5-58C9-27C4742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15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1E669-BB6C-0C14-0DCB-D299021A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64214-5FBD-EDC8-A884-8FAEE339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70E8E1-40C0-7E9D-9EB9-39BE8B34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538CDD-5EE1-F26E-9286-360CFC409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3AABB6-7714-1EBF-4D60-FFF510EE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C4581F-A0D1-10A0-9BD0-06D4139A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09E68D3-1756-805A-82E1-8C4F42F3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09E996-D70C-F155-22B8-6B54B18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4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5BBF8-6B50-49B4-0F32-0BA2A5F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D5C75F-0A75-028D-E52E-9262714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2BA03E-2E70-A060-8A0C-88064B27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48A583-3BC8-E0EA-A071-2590962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3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1CCF1A-BC84-550A-630A-08F7F7D3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2B58D5-09DB-46E8-2291-3CA289E9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FF0A75-9080-99A3-4A50-B90256AA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1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7909C-FD97-8ADE-159A-8456FF2C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7A5558-54C2-C177-E76A-D399C666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62CDA-DD3C-D0AB-24D0-925C2AC0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D66F05-325D-6A6E-07DE-F9A552A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973565-6508-9DA7-5481-660EEA32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67977-F72C-E11C-28C0-063DE2B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3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2144B-3338-F17C-258C-31490AC0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794020-C93C-0CD5-FB9C-CE2CF72C5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4A4BD-6FF5-A2E3-1205-C7A6AF63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22BAC-1F96-324D-AB93-3B27639A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009E41-4E0E-0750-741D-AB500434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A7A828-91C8-331E-FBEA-40AADC15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2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3C582E-2C85-BF21-1ECD-6D15971B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C2C813-9391-ADF7-662D-9DEB9BE4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B4AAD-C69A-927F-3726-4F5CD2F8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052D-E002-470E-B5EC-57A228458626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7BF0A5-95FE-A100-61F8-7049D0972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9A7552-BA79-F571-3605-50DF15F7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310C-6229-4370-9F91-C1F189ECB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30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29BEF5-0C79-1DB3-7655-70B6ED2A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1" y="609600"/>
            <a:ext cx="10814723" cy="5567363"/>
          </a:xfrm>
        </p:spPr>
      </p:pic>
    </p:spTree>
    <p:extLst>
      <p:ext uri="{BB962C8B-B14F-4D97-AF65-F5344CB8AC3E}">
        <p14:creationId xmlns:p14="http://schemas.microsoft.com/office/powerpoint/2010/main" val="1059393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 PATRICK JOEL TEKAM</dc:creator>
  <cp:lastModifiedBy>X PATRICK JOEL TEKAM</cp:lastModifiedBy>
  <cp:revision>1</cp:revision>
  <dcterms:created xsi:type="dcterms:W3CDTF">2022-10-07T13:49:54Z</dcterms:created>
  <dcterms:modified xsi:type="dcterms:W3CDTF">2022-10-07T13:53:39Z</dcterms:modified>
</cp:coreProperties>
</file>