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6282D-4D21-B07D-ECE7-816E4C036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3D72E2-3DB8-5AF0-B5B3-2E56D1CE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CE936E-50BE-BF1A-1206-5010FAE3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CC5719-CAD8-B7E9-1754-5CA510AD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C05D3-5DFD-55A8-38CA-269ED01B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3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F6FF7-E23B-B263-608D-5D19DEA9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293242-58FA-E4B1-E6FF-BAA4067F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595791-3461-0A80-FDF4-3F72FAD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899556-F6A8-B930-BD1B-5E4DE63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1597C2-5AC8-673E-F34F-1F04031A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4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81A9704-DB79-24B9-E810-839D7B2FB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29253E-8DC3-66D7-5081-580C57F2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98E04C-5D8A-70D8-A06D-3309D734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C0BB6A-CB67-9328-76F2-564C466C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5336E-7BD6-AD9E-A7ED-163E2580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8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87E133-D297-0CEC-E927-ADBDCFA6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20FD15-A20A-AC22-B3AC-CDEE0EAB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E7881-847F-31A7-58FA-6AEC6D73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CDAE0-7DFD-63FC-ACD8-6171CAAB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046A90-ACBF-A9E5-2A61-3D27EE8D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93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1A4DD-C4A3-9FFB-ADAC-E0C3F4EB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71270-67F3-89AD-1FBB-218DF07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E8FF3-261E-D290-317F-18B1954F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B7F372-C129-9145-45CB-E828369A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D1635F-7A60-BE9B-CD2C-5E66DF15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5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624D7-D6B3-5454-4FC7-83741F00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C70575-F210-EA31-7CD1-6073BA4D5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D1D07B-F29F-1985-9AD5-783992863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7A5662-2531-C40C-C34E-5B9ACCFF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D45D6E-FDFF-CA2B-68D7-A7AD2337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29013-61FD-6292-4C7A-4C4B1D2D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8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1FE46-E732-6AF2-5DC3-BEE7E847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63D03B-FD66-7E20-6776-06AE8753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BC1B87-8B95-40C5-4B65-E27AB549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0630D8-EEDD-8F1B-9310-50C3860BA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4567C4-8F62-E76A-411B-08958FEF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456328-92E4-D67D-3E4D-01A43936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B6660F-ECC8-C945-A012-9947B7E8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CFDCE0-2B7B-A542-34AC-A212B6C5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2C5EB-6F5D-7C43-E128-438EDA4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DA2458-D558-AAF8-5AD9-AA57C0F6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7D7045-47A2-9952-F078-661614A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C042C1-2ACD-8582-8946-A0B6A8E0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59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5FEF60-8C7E-B7C1-B3C8-05C1ADC9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A0EFD6-DC11-0AE1-A532-56C4D48A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09F356-AEB5-EE8D-BC4F-F684A8F2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80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EE562-CC50-593A-F68B-C9910B87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4F0654-2F84-E934-32B4-6E50C204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1204B2-3875-28AE-E8C3-0E2496E69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63DC67-86F3-E696-A3B1-1D350CD8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754282-1A08-CF00-34A0-8DAEDDF8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3C43F8-BA25-076D-2891-F0700D78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38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B7746-B844-52AA-17C7-703C5E53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27C06F-F592-94AB-138C-2ED2F6C12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3AF5C-D877-255C-FF75-DDC6E5770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3FDB41-2C1C-3C68-77C0-4B98BED0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45E711-5481-A4B4-0D77-47237D14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B8077B-9758-81E6-936B-3314D514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89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79D9C6-74FE-23AE-1F22-320D8352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2B0438-599D-3E0E-7D0E-B07DFD44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714F26-62FC-4098-0760-D0CFD7423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822F-6F49-4922-9C91-1D4DF65120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4F1A7-8079-1C24-37A6-040F7DC44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AA15C7-2C0B-86EC-E31A-6609D53B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A273-E701-4FBD-AF2F-B0BB11230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8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9421957-63F2-C002-4D02-1C21A6331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9051"/>
            <a:ext cx="10515600" cy="4108086"/>
          </a:xfrm>
        </p:spPr>
      </p:pic>
    </p:spTree>
    <p:extLst>
      <p:ext uri="{BB962C8B-B14F-4D97-AF65-F5344CB8AC3E}">
        <p14:creationId xmlns:p14="http://schemas.microsoft.com/office/powerpoint/2010/main" val="33260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9603395-202B-F985-DB7D-B5C67FD40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9689"/>
            <a:ext cx="10515600" cy="4268709"/>
          </a:xfrm>
        </p:spPr>
      </p:pic>
    </p:spTree>
    <p:extLst>
      <p:ext uri="{BB962C8B-B14F-4D97-AF65-F5344CB8AC3E}">
        <p14:creationId xmlns:p14="http://schemas.microsoft.com/office/powerpoint/2010/main" val="94386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78741D-74FC-3297-9DA2-6B7C38905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54" y="1253331"/>
            <a:ext cx="8416692" cy="4351338"/>
          </a:xfrm>
        </p:spPr>
      </p:pic>
    </p:spTree>
    <p:extLst>
      <p:ext uri="{BB962C8B-B14F-4D97-AF65-F5344CB8AC3E}">
        <p14:creationId xmlns:p14="http://schemas.microsoft.com/office/powerpoint/2010/main" val="41787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D137B61-C029-88AC-A7F6-CB4F1B1B8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441779"/>
            <a:ext cx="10515600" cy="3156879"/>
          </a:xfrm>
        </p:spPr>
      </p:pic>
    </p:spTree>
    <p:extLst>
      <p:ext uri="{BB962C8B-B14F-4D97-AF65-F5344CB8AC3E}">
        <p14:creationId xmlns:p14="http://schemas.microsoft.com/office/powerpoint/2010/main" val="33562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6F40DA5-D822-A23A-D82D-275BDE853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42537"/>
            <a:ext cx="10515600" cy="3972926"/>
          </a:xfrm>
        </p:spPr>
      </p:pic>
    </p:spTree>
    <p:extLst>
      <p:ext uri="{BB962C8B-B14F-4D97-AF65-F5344CB8AC3E}">
        <p14:creationId xmlns:p14="http://schemas.microsoft.com/office/powerpoint/2010/main" val="402002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F37C03-FE36-B16A-AD61-494B828F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0400"/>
            <a:ext cx="10515600" cy="4256838"/>
          </a:xfrm>
        </p:spPr>
      </p:pic>
    </p:spTree>
    <p:extLst>
      <p:ext uri="{BB962C8B-B14F-4D97-AF65-F5344CB8AC3E}">
        <p14:creationId xmlns:p14="http://schemas.microsoft.com/office/powerpoint/2010/main" val="95505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9481021-973A-6736-C279-E4350D1C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3825"/>
            <a:ext cx="10515600" cy="4230350"/>
          </a:xfrm>
        </p:spPr>
      </p:pic>
    </p:spTree>
    <p:extLst>
      <p:ext uri="{BB962C8B-B14F-4D97-AF65-F5344CB8AC3E}">
        <p14:creationId xmlns:p14="http://schemas.microsoft.com/office/powerpoint/2010/main" val="1926160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 PATRICK JOEL TEKAM</dc:creator>
  <cp:lastModifiedBy>X PATRICK JOEL TEKAM</cp:lastModifiedBy>
  <cp:revision>1</cp:revision>
  <dcterms:created xsi:type="dcterms:W3CDTF">2022-10-07T14:20:47Z</dcterms:created>
  <dcterms:modified xsi:type="dcterms:W3CDTF">2022-10-07T14:23:38Z</dcterms:modified>
</cp:coreProperties>
</file>