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15102A-354E-284D-C499-98554C89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6312BA-4C1A-9C7A-0519-BCE384B65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3915D7-781D-4AD1-6918-F3750D93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B88520-C7B7-E0FB-3D3F-CB64F986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16BC8D-2A5F-7703-851B-34CCAF1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745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7BD272-50C7-0931-E06D-83A4BAB3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78BFD6-3440-2CC8-2E42-D4DE83FDD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1EC669-2C6A-24AA-8677-A4F1B4E0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6E5C64-B928-C281-7602-7209F39A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48107E-AA4D-AA08-FB08-36F32D03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20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58DE16-2BE1-6E3B-CC19-2CE80440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C9E71E-56F7-A67E-B7A0-DD6300D0C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09D974-7CA6-C103-35F5-C630FCB9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AB2BD2-108C-C39B-7B59-48A5DE34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27DE2F-97CF-66A2-8B52-4544CC7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92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5CF8B6-D9D0-A280-9D88-7064B41E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0CC96F-6DF3-2912-F1D7-87722DB49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B65818-762D-FB31-CBAF-0F138A0D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E1BB8-CDFE-8A94-38D0-CBC5119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82918D-F66B-7372-7177-8E1C4618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83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084A3-71BB-CC19-526A-F7D840FB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47AC1D-BD75-631F-D263-41BE5424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A39F0C-1946-58C3-E660-8BCACEB1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F65049-9A03-A434-3B09-49A06692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CF3AD3-A486-3202-60AB-8667A613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32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B0144-5817-48B2-485B-6B5B9580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AF716D-BB02-5948-6902-F1E17B96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D5ADE9-4BC2-14B1-CF07-F2CAEEB73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F1D616-D4BA-7093-A571-BAEE4FC6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A2E7AE-0AAB-157C-57D7-3FF3B689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9FED36-EFF3-8166-E07D-B0A36111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05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32BF9-D610-3590-16DD-E7F82E60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A01172-2E06-1A48-F86D-92038B31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DD5C2C-ED7B-1EF5-EFE2-C681E8930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A646668-C05C-F4E8-1931-62B63C617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28936C1-8BE1-FF30-0525-E50C2AA90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B7ACFB-10DF-F865-13D5-5DE8AC0B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D6D100D-D395-A594-B5FF-9492538B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C61268F-0D6B-B780-495C-5CC7B9FF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78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66CB62-467B-1484-EA33-9BC3E4B6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8CD65CF-CCD8-C797-ED29-C46AD6FA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0E9DB0-22E7-04B9-790B-9B75C065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E259B2-E158-961E-C612-61C72C7B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57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70F055-17C4-2EA8-2F2F-27E862AD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1ED3713-1CB8-8D75-DAF4-48D42CEF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EA83BB-563F-F35C-A55E-F54D5C0F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4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26EDE-767C-C396-DF98-F9D31555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C3100E-7D09-3D99-4453-E86C9BC0C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5549F6-5C5E-18FD-7A8E-FEBAAC5A9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94D4D8-9DE3-7E7C-3672-36EAAC93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F94F2E-1A11-1A2B-8129-9953B7EF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03CE64-FA1F-1370-294A-67BC7709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38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7A2AFA-A987-45E7-F62A-40F23F76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6570FE9-E6E7-1F27-427E-52B714CF4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53E43A-ED17-B62E-1A4E-632A53F95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E03EBE-3C8A-41BC-F9C8-AD57D5B2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2D8BE4-8668-787D-50A3-69B8AB5E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6C7917-1738-B489-401A-8B5C5BF4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986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B05EA61-E67F-4147-384D-471E983A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1C958B-F18F-235A-A9C8-50693480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F4023F-8875-46BF-A57E-CC997D273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43D092-0BFD-E866-4125-51A24AC81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5FB199-CFBF-EAD7-B715-9D5A23C7B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65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3088264-E98A-B2F7-8293-A2EA4D511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45" y="498764"/>
            <a:ext cx="10178473" cy="5678199"/>
          </a:xfrm>
        </p:spPr>
      </p:pic>
    </p:spTree>
    <p:extLst>
      <p:ext uri="{BB962C8B-B14F-4D97-AF65-F5344CB8AC3E}">
        <p14:creationId xmlns:p14="http://schemas.microsoft.com/office/powerpoint/2010/main" val="1548508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 PATRICK JOEL TEKAM</dc:creator>
  <cp:lastModifiedBy>X PATRICK JOEL TEKAM</cp:lastModifiedBy>
  <cp:revision>1</cp:revision>
  <dcterms:created xsi:type="dcterms:W3CDTF">2022-10-07T12:57:20Z</dcterms:created>
  <dcterms:modified xsi:type="dcterms:W3CDTF">2022-10-07T12:58:53Z</dcterms:modified>
</cp:coreProperties>
</file>