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2E314-DC1B-3E1C-0E00-D849DE1A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E6044-287B-F209-540C-CB7F821A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A437B-A8DF-D6D1-9BC8-8E6C1A4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BE841-0C69-97E5-93B0-F8C3069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AE1A96-755E-73E5-4885-6AC2C31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9F30-D7DC-8687-F89E-30DEA09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616E95-BD31-175B-D7B9-B789C3A2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AEA68-89D3-7CFB-D908-F586BDF2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1359C1-4065-833A-75E6-20AE2D7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60DA7-F8BE-25FF-7317-4D2368A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5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CFACB0-9C3E-FBBA-EE4B-3D145399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B7F603-8FC4-C211-777A-DE3B1366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CD41F-1AE9-217E-B208-A5EC015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E65B9-803B-42FD-8BF6-D3B01D6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D981D-B5CD-903F-FF24-DFF7205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0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4044F-9980-E6D2-AE3B-085EB0D2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ECF91-A1B0-D167-5E3A-D88B4A39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23763-9D70-441F-6EDA-6532FD00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419736-483D-7110-CBAD-3281C5A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04571-B6F3-98AF-4633-1FFD777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ED563-3896-9AFB-1B8F-3E625A0E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F25D6D-9261-446A-581A-2D257D77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82782-DBD0-AE39-B217-6993B9C4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A259AE-2849-04E1-F452-C2870C30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4C259-C83F-C709-4130-DE7C883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5858F-38D2-D316-E173-BC15B888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D3FE6-0084-B686-8AA4-B1D6A29B2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640AAF-9C23-DB7C-7B9F-422F82F4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9A9AE-0F15-4D06-3418-505FCE1B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677E60-9015-4482-35D3-978EE5AE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8C61C6-0B48-9DAF-5102-6BD9ACD1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1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44E13-FBFA-7C25-F732-AC61BAB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74AE05-73D4-EC9C-D7B7-05DEEFB0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8C348-F0DD-8F9C-F34A-C0D7FA0D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D13DF8-C128-DFD0-B1BA-4D4F18C57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96F8B0-F820-7FF8-1A56-94F0C83A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784982-BCFD-4E27-A60B-59D729B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E35379-BF36-AE97-A84D-7209E07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6716AA-5BF1-0491-BF04-CD62C849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66A06-2F11-01CE-7D7F-40BF761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597368-BAB1-3A4A-8CD8-55B829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29CE98-F2A2-BEE4-D40E-ECF20E7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39BB4B-8708-5774-CC99-601D2367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FC6F8-A43E-4D24-5682-31C1D64C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D59FB-E3E9-F894-4E10-A0EB33F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0886F-FDA2-B42B-BDD6-7549749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C7631-D55F-9FBE-CFDE-555410E3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69B87-0DC9-A650-C159-CCC25884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AFAE-0DA0-DBA3-D2D9-55710678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AD62B1-3D99-61A1-C2A9-58FF01F5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23647-5C52-9D64-611F-BDA3AC0C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1BECD8-BA79-0313-98A6-A7E0A52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8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EEE50-F370-A307-B9CB-7704BE1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EF53F5-175F-3242-B7CE-1134E3571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7F635C-54E4-804B-B6F8-983A46B8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5E8A0-0877-89AD-B5F5-63E3380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12564-627A-FADA-DC1C-A1268F44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80EEF-E976-506A-0E34-F8EDF4D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3E383-C3EE-4E65-A7F3-D3BD97C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3253E7-28BC-97D2-AA5D-EDD94496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584D0-41B9-576D-0C60-F05B5B3E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07A9-12EA-443B-AA69-7CF32C5CA24E}" type="datetimeFigureOut">
              <a:rPr lang="it-IT" smtClean="0"/>
              <a:t>06/09/2022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2AF05-4763-42D1-117F-0F15A617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2DDD40-CD1A-A93F-BA8A-3D08B310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0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82C3922-D714-0DAB-1F33-4A317CCBCB9B}"/>
              </a:ext>
            </a:extLst>
          </p:cNvPr>
          <p:cNvSpPr/>
          <p:nvPr/>
        </p:nvSpPr>
        <p:spPr>
          <a:xfrm>
            <a:off x="133929" y="923636"/>
            <a:ext cx="1106205" cy="48213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E7BCD89-BEC2-5745-C256-27F202F56F4C}"/>
              </a:ext>
            </a:extLst>
          </p:cNvPr>
          <p:cNvSpPr/>
          <p:nvPr/>
        </p:nvSpPr>
        <p:spPr>
          <a:xfrm>
            <a:off x="2246752" y="817417"/>
            <a:ext cx="1540445" cy="18611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  <a:p>
            <a:pPr algn="ctr"/>
            <a:r>
              <a:rPr lang="en-GB" dirty="0"/>
              <a:t>Controllers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E4FE3BD-3CD1-2517-A543-C8173032FEC2}"/>
              </a:ext>
            </a:extLst>
          </p:cNvPr>
          <p:cNvSpPr/>
          <p:nvPr/>
        </p:nvSpPr>
        <p:spPr>
          <a:xfrm>
            <a:off x="7389092" y="817415"/>
            <a:ext cx="1662544" cy="1861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 Repository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7ABAF5C-E114-A5A7-FECB-CE80223D59F4}"/>
              </a:ext>
            </a:extLst>
          </p:cNvPr>
          <p:cNvSpPr/>
          <p:nvPr/>
        </p:nvSpPr>
        <p:spPr>
          <a:xfrm>
            <a:off x="4784436" y="817415"/>
            <a:ext cx="1551419" cy="186112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Application</a:t>
            </a:r>
          </a:p>
          <a:p>
            <a:pPr algn="ctr"/>
            <a:r>
              <a:rPr lang="en-GB" dirty="0"/>
              <a:t>Service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456D8AC-F83B-72EA-133F-706C845D23E5}"/>
              </a:ext>
            </a:extLst>
          </p:cNvPr>
          <p:cNvSpPr/>
          <p:nvPr/>
        </p:nvSpPr>
        <p:spPr>
          <a:xfrm>
            <a:off x="2676235" y="3814617"/>
            <a:ext cx="1764148" cy="186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Thymeleaf</a:t>
            </a:r>
            <a:endParaRPr lang="en-GB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79E876F-09F5-1C48-9EB9-D790F0B2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4" y="4905374"/>
            <a:ext cx="4714971" cy="131752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7FD3E74-7E1B-19B9-5C3F-6701888C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817415"/>
            <a:ext cx="2143125" cy="21431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3255A21-386E-EB2B-FF1D-1C43851D4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0" y="2426857"/>
            <a:ext cx="1764148" cy="1184683"/>
          </a:xfrm>
          <a:prstGeom prst="rect">
            <a:avLst/>
          </a:prstGeom>
        </p:spPr>
      </p:pic>
      <p:sp>
        <p:nvSpPr>
          <p:cNvPr id="24" name="Freccia bidirezionale orizzontale 23">
            <a:extLst>
              <a:ext uri="{FF2B5EF4-FFF2-40B4-BE49-F238E27FC236}">
                <a16:creationId xmlns:a16="http://schemas.microsoft.com/office/drawing/2014/main" id="{6430E2A7-C2A1-E278-E795-C44EABB44EE7}"/>
              </a:ext>
            </a:extLst>
          </p:cNvPr>
          <p:cNvSpPr/>
          <p:nvPr/>
        </p:nvSpPr>
        <p:spPr>
          <a:xfrm>
            <a:off x="9125531" y="1758080"/>
            <a:ext cx="1136073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bidirezionale orizzontale 24">
            <a:extLst>
              <a:ext uri="{FF2B5EF4-FFF2-40B4-BE49-F238E27FC236}">
                <a16:creationId xmlns:a16="http://schemas.microsoft.com/office/drawing/2014/main" id="{8A15BE81-C1C8-C730-6BD5-5F0C6C6C3AF6}"/>
              </a:ext>
            </a:extLst>
          </p:cNvPr>
          <p:cNvSpPr/>
          <p:nvPr/>
        </p:nvSpPr>
        <p:spPr>
          <a:xfrm>
            <a:off x="3754728" y="1747980"/>
            <a:ext cx="1015997" cy="2410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bidirezionale orizzontale 26">
            <a:extLst>
              <a:ext uri="{FF2B5EF4-FFF2-40B4-BE49-F238E27FC236}">
                <a16:creationId xmlns:a16="http://schemas.microsoft.com/office/drawing/2014/main" id="{D37EFE04-93AB-03F6-383F-2401BEB7B030}"/>
              </a:ext>
            </a:extLst>
          </p:cNvPr>
          <p:cNvSpPr/>
          <p:nvPr/>
        </p:nvSpPr>
        <p:spPr>
          <a:xfrm>
            <a:off x="6349567" y="1758080"/>
            <a:ext cx="1039526" cy="2208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6E179FD1-5712-7364-3544-097C43DD3C8F}"/>
              </a:ext>
            </a:extLst>
          </p:cNvPr>
          <p:cNvSpPr/>
          <p:nvPr/>
        </p:nvSpPr>
        <p:spPr>
          <a:xfrm>
            <a:off x="1230756" y="1747979"/>
            <a:ext cx="1015996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077F5848-91CC-02D4-FC88-C36D905FB8D3}"/>
              </a:ext>
            </a:extLst>
          </p:cNvPr>
          <p:cNvSpPr/>
          <p:nvPr/>
        </p:nvSpPr>
        <p:spPr>
          <a:xfrm>
            <a:off x="3170530" y="2844800"/>
            <a:ext cx="385470" cy="757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sinistra 29">
            <a:extLst>
              <a:ext uri="{FF2B5EF4-FFF2-40B4-BE49-F238E27FC236}">
                <a16:creationId xmlns:a16="http://schemas.microsoft.com/office/drawing/2014/main" id="{2E1BE577-06BE-E330-2013-95C7AF853737}"/>
              </a:ext>
            </a:extLst>
          </p:cNvPr>
          <p:cNvSpPr/>
          <p:nvPr/>
        </p:nvSpPr>
        <p:spPr>
          <a:xfrm>
            <a:off x="1491675" y="4665229"/>
            <a:ext cx="1184560" cy="350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67092C7D-6D91-5707-9217-9D2CF57D6479}"/>
              </a:ext>
            </a:extLst>
          </p:cNvPr>
          <p:cNvSpPr/>
          <p:nvPr/>
        </p:nvSpPr>
        <p:spPr>
          <a:xfrm>
            <a:off x="3618576" y="2919553"/>
            <a:ext cx="415174" cy="39110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it-IT" dirty="0"/>
          </a:p>
        </p:txBody>
      </p:sp>
      <p:sp>
        <p:nvSpPr>
          <p:cNvPr id="32" name="Connettore 31">
            <a:extLst>
              <a:ext uri="{FF2B5EF4-FFF2-40B4-BE49-F238E27FC236}">
                <a16:creationId xmlns:a16="http://schemas.microsoft.com/office/drawing/2014/main" id="{BC4EDD51-2D49-DFE4-BF2D-8E9F27A684A5}"/>
              </a:ext>
            </a:extLst>
          </p:cNvPr>
          <p:cNvSpPr/>
          <p:nvPr/>
        </p:nvSpPr>
        <p:spPr>
          <a:xfrm>
            <a:off x="9489954" y="1356878"/>
            <a:ext cx="415174" cy="39110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  <a:endParaRPr lang="it-IT" dirty="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8B670158-DCBD-BD24-CA63-038C3FC9C461}"/>
              </a:ext>
            </a:extLst>
          </p:cNvPr>
          <p:cNvSpPr/>
          <p:nvPr/>
        </p:nvSpPr>
        <p:spPr>
          <a:xfrm>
            <a:off x="6681928" y="1303759"/>
            <a:ext cx="415174" cy="39110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8950D4BB-4BCF-5C0D-53BF-713CE58D519C}"/>
              </a:ext>
            </a:extLst>
          </p:cNvPr>
          <p:cNvSpPr/>
          <p:nvPr/>
        </p:nvSpPr>
        <p:spPr>
          <a:xfrm>
            <a:off x="4023189" y="1278801"/>
            <a:ext cx="415174" cy="39110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it-IT" dirty="0"/>
          </a:p>
        </p:txBody>
      </p:sp>
      <p:sp>
        <p:nvSpPr>
          <p:cNvPr id="35" name="Connettore 34">
            <a:extLst>
              <a:ext uri="{FF2B5EF4-FFF2-40B4-BE49-F238E27FC236}">
                <a16:creationId xmlns:a16="http://schemas.microsoft.com/office/drawing/2014/main" id="{171ECA34-D879-4EB7-164B-E5613329497C}"/>
              </a:ext>
            </a:extLst>
          </p:cNvPr>
          <p:cNvSpPr/>
          <p:nvPr/>
        </p:nvSpPr>
        <p:spPr>
          <a:xfrm>
            <a:off x="1405752" y="1317617"/>
            <a:ext cx="425826" cy="37724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it-IT" dirty="0"/>
          </a:p>
        </p:txBody>
      </p:sp>
      <p:sp>
        <p:nvSpPr>
          <p:cNvPr id="36" name="Connettore 35">
            <a:extLst>
              <a:ext uri="{FF2B5EF4-FFF2-40B4-BE49-F238E27FC236}">
                <a16:creationId xmlns:a16="http://schemas.microsoft.com/office/drawing/2014/main" id="{C747AC66-AF59-1FCD-0FEC-CA589930E3CF}"/>
              </a:ext>
            </a:extLst>
          </p:cNvPr>
          <p:cNvSpPr/>
          <p:nvPr/>
        </p:nvSpPr>
        <p:spPr>
          <a:xfrm>
            <a:off x="1831578" y="5173036"/>
            <a:ext cx="415174" cy="39110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676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X PATRICK JOEL TEKAM</dc:creator>
  <cp:lastModifiedBy>X PATRICK JOEL TEKAM</cp:lastModifiedBy>
  <cp:revision>12</cp:revision>
  <dcterms:created xsi:type="dcterms:W3CDTF">2022-09-06T18:36:53Z</dcterms:created>
  <dcterms:modified xsi:type="dcterms:W3CDTF">2022-09-06T19:03:52Z</dcterms:modified>
</cp:coreProperties>
</file>