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62E314-DC1B-3E1C-0E00-D849DE1A6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6EE6044-287B-F209-540C-CB7F821AE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9CA437B-A8DF-D6D1-9BC8-8E6C1A4DC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07A9-12EA-443B-AA69-7CF32C5CA24E}" type="datetimeFigureOut">
              <a:rPr lang="it-IT" smtClean="0"/>
              <a:t>07/10/2022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0BE841-0C69-97E5-93B0-F8C306972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AE1A96-755E-73E5-4885-6AC2C310A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A8D1-36DA-4A8D-95E1-1D1BA3E278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888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CC9F30-D7DC-8687-F89E-30DEA09A2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E616E95-BD31-175B-D7B9-B789C3A23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84AEA68-89D3-7CFB-D908-F586BDF23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07A9-12EA-443B-AA69-7CF32C5CA24E}" type="datetimeFigureOut">
              <a:rPr lang="it-IT" smtClean="0"/>
              <a:t>07/10/2022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81359C1-4065-833A-75E6-20AE2D722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A860DA7-F8BE-25FF-7317-4D2368A4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A8D1-36DA-4A8D-95E1-1D1BA3E278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355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ACFACB0-9C3E-FBBA-EE4B-3D145399A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7B7F603-8FC4-C211-777A-DE3B13669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3CD41F-1AE9-217E-B208-A5EC01567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07A9-12EA-443B-AA69-7CF32C5CA24E}" type="datetimeFigureOut">
              <a:rPr lang="it-IT" smtClean="0"/>
              <a:t>07/10/2022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F6E65B9-803B-42FD-8BF6-D3B01D63D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3D981D-B5CD-903F-FF24-DFF7205F2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A8D1-36DA-4A8D-95E1-1D1BA3E278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9083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54044F-9980-E6D2-AE3B-085EB0D2F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3ECF91-A1B0-D167-5E3A-D88B4A391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B23763-9D70-441F-6EDA-6532FD00D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07A9-12EA-443B-AA69-7CF32C5CA24E}" type="datetimeFigureOut">
              <a:rPr lang="it-IT" smtClean="0"/>
              <a:t>07/10/2022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419736-483D-7110-CBAD-3281C5AB4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004571-B6F3-98AF-4633-1FFD7776C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A8D1-36DA-4A8D-95E1-1D1BA3E278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725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2ED563-3896-9AFB-1B8F-3E625A0E1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3F25D6D-9261-446A-581A-2D257D77A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382782-DBD0-AE39-B217-6993B9C4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07A9-12EA-443B-AA69-7CF32C5CA24E}" type="datetimeFigureOut">
              <a:rPr lang="it-IT" smtClean="0"/>
              <a:t>07/10/2022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EA259AE-2849-04E1-F452-C2870C302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174C259-C83F-C709-4130-DE7C8837E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A8D1-36DA-4A8D-95E1-1D1BA3E278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430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D5858F-38D2-D316-E173-BC15B8887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2D3FE6-0084-B686-8AA4-B1D6A29B25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F640AAF-9C23-DB7C-7B9F-422F82F4E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C39A9AE-0F15-4D06-3418-505FCE1B4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07A9-12EA-443B-AA69-7CF32C5CA24E}" type="datetimeFigureOut">
              <a:rPr lang="it-IT" smtClean="0"/>
              <a:t>07/10/2022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9677E60-9015-4482-35D3-978EE5AEC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F8C61C6-0B48-9DAF-5102-6BD9ACD11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A8D1-36DA-4A8D-95E1-1D1BA3E278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114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C44E13-FBFA-7C25-F732-AC61BABFA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774AE05-73D4-EC9C-D7B7-05DEEFB09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FA8C348-F0DD-8F9C-F34A-C0D7FA0DB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0D13DF8-C128-DFD0-B1BA-4D4F18C57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C96F8B0-F820-7FF8-1A56-94F0C83AFE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1784982-BCFD-4E27-A60B-59D729B2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07A9-12EA-443B-AA69-7CF32C5CA24E}" type="datetimeFigureOut">
              <a:rPr lang="it-IT" smtClean="0"/>
              <a:t>07/10/2022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4E35379-BF36-AE97-A84D-7209E07E5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96716AA-5BF1-0491-BF04-CD62C8493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A8D1-36DA-4A8D-95E1-1D1BA3E278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8467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066A06-2F11-01CE-7D7F-40BF7616F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B597368-BAB1-3A4A-8CD8-55B82993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07A9-12EA-443B-AA69-7CF32C5CA24E}" type="datetimeFigureOut">
              <a:rPr lang="it-IT" smtClean="0"/>
              <a:t>07/10/2022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429CE98-F2A2-BEE4-D40E-ECF20E737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F39BB4B-8708-5774-CC99-601D2367F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A8D1-36DA-4A8D-95E1-1D1BA3E278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2327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D6FC6F8-A43E-4D24-5682-31C1D64C5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07A9-12EA-443B-AA69-7CF32C5CA24E}" type="datetimeFigureOut">
              <a:rPr lang="it-IT" smtClean="0"/>
              <a:t>07/10/2022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FFD59FB-E3E9-F894-4E10-A0EB33FAB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9A0886F-FDA2-B42B-BDD6-7549749C5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A8D1-36DA-4A8D-95E1-1D1BA3E278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46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8C7631-D55F-9FBE-CFDE-555410E3D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169B87-0DC9-A650-C159-CCC25884A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F50AFAE-0DA0-DBA3-D2D9-557106786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AAD62B1-3D99-61A1-C2A9-58FF01F56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07A9-12EA-443B-AA69-7CF32C5CA24E}" type="datetimeFigureOut">
              <a:rPr lang="it-IT" smtClean="0"/>
              <a:t>07/10/2022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2823647-5C52-9D64-611F-BDA3AC0C3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71BECD8-BA79-0313-98A6-A7E0A52CC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A8D1-36DA-4A8D-95E1-1D1BA3E278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2827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9EEE50-F370-A307-B9CB-7704BE13C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EEF53F5-175F-3242-B7CE-1134E35717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A7F635C-54E4-804B-B6F8-983A46B81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8A5E8A0-0877-89AD-B5F5-63E3380D0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07A9-12EA-443B-AA69-7CF32C5CA24E}" type="datetimeFigureOut">
              <a:rPr lang="it-IT" smtClean="0"/>
              <a:t>07/10/2022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A912564-627A-FADA-DC1C-A1268F443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DA80EEF-E976-506A-0E34-F8EDF4D97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A8D1-36DA-4A8D-95E1-1D1BA3E278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0386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E33E383-C3EE-4E65-A7F3-D3BD97C25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B3253E7-28BC-97D2-AA5D-EDD94496E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8E584D0-41B9-576D-0C60-F05B5B3E1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807A9-12EA-443B-AA69-7CF32C5CA24E}" type="datetimeFigureOut">
              <a:rPr lang="it-IT" smtClean="0"/>
              <a:t>07/10/2022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62AF05-4763-42D1-117F-0F15A617F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A2DDD40-CD1A-A93F-BA8A-3D08B310DB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BA8D1-36DA-4A8D-95E1-1D1BA3E278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302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62E01E-057B-CA66-B955-134D53B886EF}"/>
              </a:ext>
            </a:extLst>
          </p:cNvPr>
          <p:cNvSpPr txBox="1">
            <a:spLocks/>
          </p:cNvSpPr>
          <p:nvPr/>
        </p:nvSpPr>
        <p:spPr>
          <a:xfrm>
            <a:off x="378691" y="-117725"/>
            <a:ext cx="10515600" cy="7986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/>
              <a:t>Architettura dell’Applicazione</a:t>
            </a:r>
            <a:endParaRPr lang="it-IT" sz="4000" dirty="0"/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B93DA7AD-96C6-D320-8C49-1C336EDA2859}"/>
              </a:ext>
            </a:extLst>
          </p:cNvPr>
          <p:cNvSpPr/>
          <p:nvPr/>
        </p:nvSpPr>
        <p:spPr>
          <a:xfrm>
            <a:off x="133929" y="923636"/>
            <a:ext cx="1106205" cy="482138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Web Browser</a:t>
            </a:r>
          </a:p>
          <a:p>
            <a:pPr algn="ctr"/>
            <a:r>
              <a:rPr lang="en-GB" dirty="0"/>
              <a:t>(</a:t>
            </a:r>
            <a:r>
              <a:rPr lang="en-GB" dirty="0" err="1"/>
              <a:t>AccessoUtente</a:t>
            </a:r>
            <a:r>
              <a:rPr lang="en-GB" dirty="0"/>
              <a:t>)</a:t>
            </a:r>
            <a:endParaRPr lang="it-IT" dirty="0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08B0CE39-2B60-F9EA-6ED1-029192C706BF}"/>
              </a:ext>
            </a:extLst>
          </p:cNvPr>
          <p:cNvSpPr/>
          <p:nvPr/>
        </p:nvSpPr>
        <p:spPr>
          <a:xfrm>
            <a:off x="2246752" y="817417"/>
            <a:ext cx="1540445" cy="186112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Application</a:t>
            </a:r>
          </a:p>
          <a:p>
            <a:pPr algn="ctr"/>
            <a:r>
              <a:rPr lang="en-GB" dirty="0"/>
              <a:t>Controller</a:t>
            </a:r>
            <a:endParaRPr lang="it-IT" dirty="0"/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4E873154-00DF-7EC7-78B2-3741E3D71ADE}"/>
              </a:ext>
            </a:extLst>
          </p:cNvPr>
          <p:cNvSpPr/>
          <p:nvPr/>
        </p:nvSpPr>
        <p:spPr>
          <a:xfrm>
            <a:off x="7389092" y="817415"/>
            <a:ext cx="1662544" cy="186112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Application Repository</a:t>
            </a:r>
            <a:endParaRPr lang="it-IT" dirty="0"/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DFFA713D-43A9-04D1-1558-1BB83FE84747}"/>
              </a:ext>
            </a:extLst>
          </p:cNvPr>
          <p:cNvSpPr/>
          <p:nvPr/>
        </p:nvSpPr>
        <p:spPr>
          <a:xfrm>
            <a:off x="4784436" y="817415"/>
            <a:ext cx="1551419" cy="1861129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r>
              <a:rPr lang="en-GB" dirty="0"/>
              <a:t>Application</a:t>
            </a:r>
          </a:p>
          <a:p>
            <a:pPr algn="ctr"/>
            <a:r>
              <a:rPr lang="en-GB" dirty="0"/>
              <a:t>Service</a:t>
            </a:r>
          </a:p>
          <a:p>
            <a:pPr algn="ctr"/>
            <a:endParaRPr lang="it-IT" dirty="0"/>
          </a:p>
          <a:p>
            <a:pPr algn="ctr"/>
            <a:endParaRPr lang="it-IT" dirty="0"/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A7EAC4C7-863F-644F-386E-6C156F0CD012}"/>
              </a:ext>
            </a:extLst>
          </p:cNvPr>
          <p:cNvSpPr/>
          <p:nvPr/>
        </p:nvSpPr>
        <p:spPr>
          <a:xfrm>
            <a:off x="2310865" y="3933888"/>
            <a:ext cx="1764148" cy="1861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Thymeleaf</a:t>
            </a:r>
            <a:endParaRPr lang="en-GB" dirty="0"/>
          </a:p>
          <a:p>
            <a:pPr algn="ctr"/>
            <a:r>
              <a:rPr lang="en-GB" dirty="0"/>
              <a:t>View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9F7D18B2-67A8-D883-252B-4095ACB48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557" y="4427685"/>
            <a:ext cx="4206058" cy="1175319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BD4CC1D2-0D06-5C12-9151-1118E998F1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875" y="817415"/>
            <a:ext cx="2143125" cy="2143125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FCE5D0BD-721F-DFB3-0522-4FB6EC8E61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00" y="2426857"/>
            <a:ext cx="1764148" cy="1184683"/>
          </a:xfrm>
          <a:prstGeom prst="rect">
            <a:avLst/>
          </a:prstGeom>
        </p:spPr>
      </p:pic>
      <p:sp>
        <p:nvSpPr>
          <p:cNvPr id="20" name="Freccia bidirezionale orizzontale 19">
            <a:extLst>
              <a:ext uri="{FF2B5EF4-FFF2-40B4-BE49-F238E27FC236}">
                <a16:creationId xmlns:a16="http://schemas.microsoft.com/office/drawing/2014/main" id="{09ED6AE4-E223-9B76-7735-10DFC6B10044}"/>
              </a:ext>
            </a:extLst>
          </p:cNvPr>
          <p:cNvSpPr/>
          <p:nvPr/>
        </p:nvSpPr>
        <p:spPr>
          <a:xfrm>
            <a:off x="9125531" y="1758080"/>
            <a:ext cx="1136073" cy="23090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Freccia bidirezionale orizzontale 21">
            <a:extLst>
              <a:ext uri="{FF2B5EF4-FFF2-40B4-BE49-F238E27FC236}">
                <a16:creationId xmlns:a16="http://schemas.microsoft.com/office/drawing/2014/main" id="{5E7DAE5D-0C35-0C7B-61C6-4B75D1DA2545}"/>
              </a:ext>
            </a:extLst>
          </p:cNvPr>
          <p:cNvSpPr/>
          <p:nvPr/>
        </p:nvSpPr>
        <p:spPr>
          <a:xfrm>
            <a:off x="3754728" y="1747980"/>
            <a:ext cx="1015997" cy="24101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Freccia bidirezionale orizzontale 25">
            <a:extLst>
              <a:ext uri="{FF2B5EF4-FFF2-40B4-BE49-F238E27FC236}">
                <a16:creationId xmlns:a16="http://schemas.microsoft.com/office/drawing/2014/main" id="{D0806834-4607-0967-DAA7-3215D4B4295D}"/>
              </a:ext>
            </a:extLst>
          </p:cNvPr>
          <p:cNvSpPr/>
          <p:nvPr/>
        </p:nvSpPr>
        <p:spPr>
          <a:xfrm>
            <a:off x="6349567" y="1758080"/>
            <a:ext cx="1039526" cy="22080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Freccia a destra 36">
            <a:extLst>
              <a:ext uri="{FF2B5EF4-FFF2-40B4-BE49-F238E27FC236}">
                <a16:creationId xmlns:a16="http://schemas.microsoft.com/office/drawing/2014/main" id="{4D09E73A-2F6B-E3CF-F223-606151CAA873}"/>
              </a:ext>
            </a:extLst>
          </p:cNvPr>
          <p:cNvSpPr/>
          <p:nvPr/>
        </p:nvSpPr>
        <p:spPr>
          <a:xfrm>
            <a:off x="1230756" y="1747979"/>
            <a:ext cx="1015996" cy="240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Freccia in giù 37">
            <a:extLst>
              <a:ext uri="{FF2B5EF4-FFF2-40B4-BE49-F238E27FC236}">
                <a16:creationId xmlns:a16="http://schemas.microsoft.com/office/drawing/2014/main" id="{D9759508-27D1-EC02-3008-07208A5DAD4C}"/>
              </a:ext>
            </a:extLst>
          </p:cNvPr>
          <p:cNvSpPr/>
          <p:nvPr/>
        </p:nvSpPr>
        <p:spPr>
          <a:xfrm>
            <a:off x="2819550" y="2718758"/>
            <a:ext cx="385470" cy="12151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Freccia a sinistra 38">
            <a:extLst>
              <a:ext uri="{FF2B5EF4-FFF2-40B4-BE49-F238E27FC236}">
                <a16:creationId xmlns:a16="http://schemas.microsoft.com/office/drawing/2014/main" id="{49FE03DA-59F7-8779-1FDF-BA00930CAB20}"/>
              </a:ext>
            </a:extLst>
          </p:cNvPr>
          <p:cNvSpPr/>
          <p:nvPr/>
        </p:nvSpPr>
        <p:spPr>
          <a:xfrm>
            <a:off x="1230756" y="4689394"/>
            <a:ext cx="1080109" cy="3501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Connettore 39">
            <a:extLst>
              <a:ext uri="{FF2B5EF4-FFF2-40B4-BE49-F238E27FC236}">
                <a16:creationId xmlns:a16="http://schemas.microsoft.com/office/drawing/2014/main" id="{9BCB8BF8-3E9A-75A7-AEF9-8258D1C3ABD1}"/>
              </a:ext>
            </a:extLst>
          </p:cNvPr>
          <p:cNvSpPr/>
          <p:nvPr/>
        </p:nvSpPr>
        <p:spPr>
          <a:xfrm>
            <a:off x="3618576" y="2919553"/>
            <a:ext cx="415174" cy="391101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  <a:endParaRPr lang="it-IT" dirty="0"/>
          </a:p>
        </p:txBody>
      </p:sp>
      <p:sp>
        <p:nvSpPr>
          <p:cNvPr id="41" name="Connettore 40">
            <a:extLst>
              <a:ext uri="{FF2B5EF4-FFF2-40B4-BE49-F238E27FC236}">
                <a16:creationId xmlns:a16="http://schemas.microsoft.com/office/drawing/2014/main" id="{00FD8E7C-2E63-648E-D28F-9F5FF1502D31}"/>
              </a:ext>
            </a:extLst>
          </p:cNvPr>
          <p:cNvSpPr/>
          <p:nvPr/>
        </p:nvSpPr>
        <p:spPr>
          <a:xfrm>
            <a:off x="9489954" y="1356878"/>
            <a:ext cx="415174" cy="391101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  <a:endParaRPr lang="it-IT" dirty="0"/>
          </a:p>
        </p:txBody>
      </p:sp>
      <p:sp>
        <p:nvSpPr>
          <p:cNvPr id="42" name="Connettore 41">
            <a:extLst>
              <a:ext uri="{FF2B5EF4-FFF2-40B4-BE49-F238E27FC236}">
                <a16:creationId xmlns:a16="http://schemas.microsoft.com/office/drawing/2014/main" id="{4F7E2D09-7F1A-E809-FF1D-EC8ADE550E84}"/>
              </a:ext>
            </a:extLst>
          </p:cNvPr>
          <p:cNvSpPr/>
          <p:nvPr/>
        </p:nvSpPr>
        <p:spPr>
          <a:xfrm>
            <a:off x="6681928" y="1303759"/>
            <a:ext cx="415174" cy="391101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  <a:endParaRPr lang="it-IT" dirty="0"/>
          </a:p>
        </p:txBody>
      </p:sp>
      <p:sp>
        <p:nvSpPr>
          <p:cNvPr id="43" name="Connettore 42">
            <a:extLst>
              <a:ext uri="{FF2B5EF4-FFF2-40B4-BE49-F238E27FC236}">
                <a16:creationId xmlns:a16="http://schemas.microsoft.com/office/drawing/2014/main" id="{EE95F950-F1C7-E61B-2FF7-CA3B0933F408}"/>
              </a:ext>
            </a:extLst>
          </p:cNvPr>
          <p:cNvSpPr/>
          <p:nvPr/>
        </p:nvSpPr>
        <p:spPr>
          <a:xfrm>
            <a:off x="4023189" y="1278801"/>
            <a:ext cx="415174" cy="391101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it-IT" dirty="0"/>
          </a:p>
        </p:txBody>
      </p:sp>
      <p:sp>
        <p:nvSpPr>
          <p:cNvPr id="44" name="Connettore 43">
            <a:extLst>
              <a:ext uri="{FF2B5EF4-FFF2-40B4-BE49-F238E27FC236}">
                <a16:creationId xmlns:a16="http://schemas.microsoft.com/office/drawing/2014/main" id="{D5E6DBCD-D1C6-4FCE-5B73-8EBAD90E8749}"/>
              </a:ext>
            </a:extLst>
          </p:cNvPr>
          <p:cNvSpPr/>
          <p:nvPr/>
        </p:nvSpPr>
        <p:spPr>
          <a:xfrm>
            <a:off x="1405752" y="1317617"/>
            <a:ext cx="425826" cy="377243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  <a:endParaRPr lang="it-IT" dirty="0"/>
          </a:p>
        </p:txBody>
      </p:sp>
      <p:sp>
        <p:nvSpPr>
          <p:cNvPr id="45" name="Connettore 44">
            <a:extLst>
              <a:ext uri="{FF2B5EF4-FFF2-40B4-BE49-F238E27FC236}">
                <a16:creationId xmlns:a16="http://schemas.microsoft.com/office/drawing/2014/main" id="{09F0CC14-7613-6DF2-A8D4-BCF2955E3CF9}"/>
              </a:ext>
            </a:extLst>
          </p:cNvPr>
          <p:cNvSpPr/>
          <p:nvPr/>
        </p:nvSpPr>
        <p:spPr>
          <a:xfrm>
            <a:off x="1831578" y="5173036"/>
            <a:ext cx="415174" cy="391101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266761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21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</dc:title>
  <dc:creator>X PATRICK JOEL TEKAM</dc:creator>
  <cp:lastModifiedBy>X PATRICK JOEL TEKAM</cp:lastModifiedBy>
  <cp:revision>13</cp:revision>
  <dcterms:created xsi:type="dcterms:W3CDTF">2022-09-06T18:36:53Z</dcterms:created>
  <dcterms:modified xsi:type="dcterms:W3CDTF">2022-10-07T13:05:37Z</dcterms:modified>
</cp:coreProperties>
</file>