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2E314-DC1B-3E1C-0E00-D849DE1A6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EE6044-287B-F209-540C-CB7F821AE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CA437B-A8DF-D6D1-9BC8-8E6C1A4D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BE841-0C69-97E5-93B0-F8C30697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AE1A96-755E-73E5-4885-6AC2C31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8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9F30-D7DC-8687-F89E-30DEA09A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616E95-BD31-175B-D7B9-B789C3A2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AEA68-89D3-7CFB-D908-F586BDF2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1359C1-4065-833A-75E6-20AE2D72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860DA7-F8BE-25FF-7317-4D2368A4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5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CFACB0-9C3E-FBBA-EE4B-3D145399A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B7F603-8FC4-C211-777A-DE3B1366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3CD41F-1AE9-217E-B208-A5EC0156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6E65B9-803B-42FD-8BF6-D3B01D63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3D981D-B5CD-903F-FF24-DFF7205F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08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4044F-9980-E6D2-AE3B-085EB0D2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3ECF91-A1B0-D167-5E3A-D88B4A39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23763-9D70-441F-6EDA-6532FD00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419736-483D-7110-CBAD-3281C5AB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004571-B6F3-98AF-4633-1FFD7776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25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ED563-3896-9AFB-1B8F-3E625A0E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F25D6D-9261-446A-581A-2D257D77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82782-DBD0-AE39-B217-6993B9C4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A259AE-2849-04E1-F452-C2870C30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74C259-C83F-C709-4130-DE7C8837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3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5858F-38D2-D316-E173-BC15B888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D3FE6-0084-B686-8AA4-B1D6A29B2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640AAF-9C23-DB7C-7B9F-422F82F4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9A9AE-0F15-4D06-3418-505FCE1B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677E60-9015-4482-35D3-978EE5AE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8C61C6-0B48-9DAF-5102-6BD9ACD1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1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44E13-FBFA-7C25-F732-AC61BABF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74AE05-73D4-EC9C-D7B7-05DEEFB0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8C348-F0DD-8F9C-F34A-C0D7FA0D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D13DF8-C128-DFD0-B1BA-4D4F18C57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96F8B0-F820-7FF8-1A56-94F0C83AF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784982-BCFD-4E27-A60B-59D729B2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E35379-BF36-AE97-A84D-7209E07E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6716AA-5BF1-0491-BF04-CD62C849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4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66A06-2F11-01CE-7D7F-40BF7616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597368-BAB1-3A4A-8CD8-55B829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29CE98-F2A2-BEE4-D40E-ECF20E73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39BB4B-8708-5774-CC99-601D2367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32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FC6F8-A43E-4D24-5682-31C1D64C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FD59FB-E3E9-F894-4E10-A0EB33FA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A0886F-FDA2-B42B-BDD6-7549749C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6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C7631-D55F-9FBE-CFDE-555410E3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69B87-0DC9-A650-C159-CCC25884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50AFAE-0DA0-DBA3-D2D9-557106786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AD62B1-3D99-61A1-C2A9-58FF01F5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823647-5C52-9D64-611F-BDA3AC0C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1BECD8-BA79-0313-98A6-A7E0A52C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82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EEE50-F370-A307-B9CB-7704BE13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EF53F5-175F-3242-B7CE-1134E3571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7F635C-54E4-804B-B6F8-983A46B8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A5E8A0-0877-89AD-B5F5-63E3380D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912564-627A-FADA-DC1C-A1268F44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A80EEF-E976-506A-0E34-F8EDF4D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3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3E383-C3EE-4E65-A7F3-D3BD97C2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3253E7-28BC-97D2-AA5D-EDD94496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E584D0-41B9-576D-0C60-F05B5B3E1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07A9-12EA-443B-AA69-7CF32C5CA24E}" type="datetimeFigureOut">
              <a:rPr lang="it-IT" smtClean="0"/>
              <a:t>07/10/2022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62AF05-4763-42D1-117F-0F15A617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2DDD40-CD1A-A93F-BA8A-3D08B310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BA8D1-36DA-4A8D-95E1-1D1BA3E27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02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4B55246-FF25-069A-34B1-754357E7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2" y="2015385"/>
            <a:ext cx="880216" cy="88021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3CF40B-E0B9-EDA5-7B05-806F3D50785C}"/>
              </a:ext>
            </a:extLst>
          </p:cNvPr>
          <p:cNvSpPr txBox="1"/>
          <p:nvPr/>
        </p:nvSpPr>
        <p:spPr>
          <a:xfrm>
            <a:off x="219279" y="3059668"/>
            <a:ext cx="951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 err="1"/>
              <a:t>Utente</a:t>
            </a:r>
            <a:r>
              <a:rPr lang="en-GB" dirty="0"/>
              <a:t> </a:t>
            </a:r>
            <a:endParaRPr lang="it-IT" dirty="0"/>
          </a:p>
        </p:txBody>
      </p:sp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B2D91BA9-7F22-D4D9-F8E4-09BF8B499E0D}"/>
              </a:ext>
            </a:extLst>
          </p:cNvPr>
          <p:cNvSpPr/>
          <p:nvPr/>
        </p:nvSpPr>
        <p:spPr>
          <a:xfrm>
            <a:off x="3602180" y="73026"/>
            <a:ext cx="5541819" cy="6784974"/>
          </a:xfrm>
          <a:prstGeom prst="flowChartAlternateProcess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rminatore 10">
            <a:extLst>
              <a:ext uri="{FF2B5EF4-FFF2-40B4-BE49-F238E27FC236}">
                <a16:creationId xmlns:a16="http://schemas.microsoft.com/office/drawing/2014/main" id="{3029B549-5296-6EDC-0805-0158F883F940}"/>
              </a:ext>
            </a:extLst>
          </p:cNvPr>
          <p:cNvSpPr/>
          <p:nvPr/>
        </p:nvSpPr>
        <p:spPr>
          <a:xfrm>
            <a:off x="4453801" y="845778"/>
            <a:ext cx="3838576" cy="5710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SELEZIONARE E SALVARE I DISPOSITIVI</a:t>
            </a:r>
            <a:endParaRPr lang="it-IT" dirty="0"/>
          </a:p>
        </p:txBody>
      </p:sp>
      <p:sp>
        <p:nvSpPr>
          <p:cNvPr id="12" name="Terminatore 11">
            <a:extLst>
              <a:ext uri="{FF2B5EF4-FFF2-40B4-BE49-F238E27FC236}">
                <a16:creationId xmlns:a16="http://schemas.microsoft.com/office/drawing/2014/main" id="{A3979586-F4EE-E863-85D8-D0BEDA8DD8BC}"/>
              </a:ext>
            </a:extLst>
          </p:cNvPr>
          <p:cNvSpPr/>
          <p:nvPr/>
        </p:nvSpPr>
        <p:spPr>
          <a:xfrm>
            <a:off x="4485424" y="206384"/>
            <a:ext cx="3838576" cy="5651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REGISTRAZIONE E LOGIN</a:t>
            </a:r>
            <a:endParaRPr lang="it-IT" dirty="0"/>
          </a:p>
        </p:txBody>
      </p:sp>
      <p:sp>
        <p:nvSpPr>
          <p:cNvPr id="15" name="Terminatore 14">
            <a:extLst>
              <a:ext uri="{FF2B5EF4-FFF2-40B4-BE49-F238E27FC236}">
                <a16:creationId xmlns:a16="http://schemas.microsoft.com/office/drawing/2014/main" id="{1A1298AA-A8AF-2463-6269-2B1D1D886129}"/>
              </a:ext>
            </a:extLst>
          </p:cNvPr>
          <p:cNvSpPr/>
          <p:nvPr/>
        </p:nvSpPr>
        <p:spPr>
          <a:xfrm>
            <a:off x="4434753" y="5154904"/>
            <a:ext cx="3885335" cy="10382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DARE O TOGLIERE L’ACCESSO AD UN DISPOSITIVO ESTERNO SU UN DATO DEL DISPOSITIVO DA CONFIGURARE</a:t>
            </a:r>
            <a:endParaRPr lang="it-IT" dirty="0"/>
          </a:p>
        </p:txBody>
      </p:sp>
      <p:sp>
        <p:nvSpPr>
          <p:cNvPr id="16" name="Terminatore 15">
            <a:extLst>
              <a:ext uri="{FF2B5EF4-FFF2-40B4-BE49-F238E27FC236}">
                <a16:creationId xmlns:a16="http://schemas.microsoft.com/office/drawing/2014/main" id="{BBB30A53-1031-4FB8-6BA6-C01EABC426EF}"/>
              </a:ext>
            </a:extLst>
          </p:cNvPr>
          <p:cNvSpPr/>
          <p:nvPr/>
        </p:nvSpPr>
        <p:spPr>
          <a:xfrm>
            <a:off x="4485424" y="2946400"/>
            <a:ext cx="3806953" cy="10382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SELEZIONARE E CONFIGURARE UN DISPOSITIVO</a:t>
            </a:r>
            <a:endParaRPr lang="it-IT" dirty="0"/>
          </a:p>
        </p:txBody>
      </p:sp>
      <p:sp>
        <p:nvSpPr>
          <p:cNvPr id="17" name="Terminatore 16">
            <a:extLst>
              <a:ext uri="{FF2B5EF4-FFF2-40B4-BE49-F238E27FC236}">
                <a16:creationId xmlns:a16="http://schemas.microsoft.com/office/drawing/2014/main" id="{1F2BF7FB-6B20-79BE-2D6A-965E0EFDFEBF}"/>
              </a:ext>
            </a:extLst>
          </p:cNvPr>
          <p:cNvSpPr/>
          <p:nvPr/>
        </p:nvSpPr>
        <p:spPr>
          <a:xfrm>
            <a:off x="4451510" y="1504299"/>
            <a:ext cx="3872490" cy="5913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VISUALIZZARE I SUOI DISPOSITIVI</a:t>
            </a:r>
            <a:endParaRPr lang="it-IT" dirty="0"/>
          </a:p>
        </p:txBody>
      </p:sp>
      <p:sp>
        <p:nvSpPr>
          <p:cNvPr id="18" name="Terminatore 17">
            <a:extLst>
              <a:ext uri="{FF2B5EF4-FFF2-40B4-BE49-F238E27FC236}">
                <a16:creationId xmlns:a16="http://schemas.microsoft.com/office/drawing/2014/main" id="{0E4517BB-CB70-2BD4-ED4C-44727C336D1D}"/>
              </a:ext>
            </a:extLst>
          </p:cNvPr>
          <p:cNvSpPr/>
          <p:nvPr/>
        </p:nvSpPr>
        <p:spPr>
          <a:xfrm>
            <a:off x="4452087" y="2183118"/>
            <a:ext cx="3871913" cy="6595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CANCELLARE I SUOI DISPOSITIVI</a:t>
            </a:r>
            <a:endParaRPr lang="it-IT" dirty="0"/>
          </a:p>
        </p:txBody>
      </p:sp>
      <p:sp>
        <p:nvSpPr>
          <p:cNvPr id="20" name="Terminatore 19">
            <a:extLst>
              <a:ext uri="{FF2B5EF4-FFF2-40B4-BE49-F238E27FC236}">
                <a16:creationId xmlns:a16="http://schemas.microsoft.com/office/drawing/2014/main" id="{27645461-FFD2-6BD9-752F-3E72C225BB1B}"/>
              </a:ext>
            </a:extLst>
          </p:cNvPr>
          <p:cNvSpPr/>
          <p:nvPr/>
        </p:nvSpPr>
        <p:spPr>
          <a:xfrm>
            <a:off x="4485424" y="4100911"/>
            <a:ext cx="3806953" cy="9457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VISUALIZZARE I DISPOSITIVI CHE HANNO ACCESSO A VARI DATI DEL DISPOSITIVO SELEZIONATO</a:t>
            </a:r>
            <a:endParaRPr lang="it-IT" dirty="0"/>
          </a:p>
        </p:txBody>
      </p:sp>
      <p:sp>
        <p:nvSpPr>
          <p:cNvPr id="22" name="Terminatore 21">
            <a:extLst>
              <a:ext uri="{FF2B5EF4-FFF2-40B4-BE49-F238E27FC236}">
                <a16:creationId xmlns:a16="http://schemas.microsoft.com/office/drawing/2014/main" id="{63895D00-45FB-D55F-FA10-EDCB01345142}"/>
              </a:ext>
            </a:extLst>
          </p:cNvPr>
          <p:cNvSpPr/>
          <p:nvPr/>
        </p:nvSpPr>
        <p:spPr>
          <a:xfrm>
            <a:off x="4485425" y="6302308"/>
            <a:ext cx="3834664" cy="37226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  <a:endParaRPr lang="it-IT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0F8D86C-C8BA-0A3F-07F5-CB242B83B50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433309" y="488954"/>
            <a:ext cx="3052115" cy="196111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0CE74DA-470C-459B-45BD-5E7967FD67C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1162708" y="1131319"/>
            <a:ext cx="3291093" cy="132417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D7B464A-F7C9-0FC0-EC10-7C5B89336F05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1162708" y="1799999"/>
            <a:ext cx="3288802" cy="65549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FC1128C8-C6E0-18BF-A870-925ABE996783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1162708" y="2455493"/>
            <a:ext cx="3289379" cy="5741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59371B9-723C-AEB8-555E-16A9F0F0B2F1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1162708" y="2455493"/>
            <a:ext cx="3322716" cy="10100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884F47D-EC53-B7E2-1593-22CC9046A89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162708" y="2455493"/>
            <a:ext cx="3272045" cy="211655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B547B51-282B-0935-DC43-B44C6A98022A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1162708" y="2455493"/>
            <a:ext cx="3272045" cy="321852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A775135D-1C5F-B9FC-23E4-03219BD2213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1162708" y="2455493"/>
            <a:ext cx="3322717" cy="403294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76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X PATRICK JOEL TEKAM</dc:creator>
  <cp:lastModifiedBy>X PATRICK JOEL TEKAM</cp:lastModifiedBy>
  <cp:revision>23</cp:revision>
  <dcterms:created xsi:type="dcterms:W3CDTF">2022-09-06T18:36:53Z</dcterms:created>
  <dcterms:modified xsi:type="dcterms:W3CDTF">2022-10-07T12:55:25Z</dcterms:modified>
</cp:coreProperties>
</file>