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9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BeaconSafe System and User Journeys</a:t>
            </a:r>
            <a:endParaRPr lang="en-US" sz="3393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35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Environmental Monitoring and Smart City Integration</a:t>
            </a:r>
            <a:endParaRPr lang="en-US" sz="2356" dirty="0"/>
          </a:p>
        </p:txBody>
      </p:sp>
      <p:pic>
        <p:nvPicPr>
          <p:cNvPr id="3" name="SequenceDiagram digram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58112"/>
            <a:ext cx="9144000" cy="2979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Business Overview</a:t>
            </a:r>
            <a:endParaRPr lang="en-US" sz="3000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9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Business Type: Smart roadside safety solution</a:t>
            </a:r>
            <a:endParaRPr lang="en-US" sz="994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9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Audience: Stranded motorists, first responders, municipalities</a:t>
            </a:r>
            <a:endParaRPr lang="en-US" sz="994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9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Technologies: LoRaWAN, high-lumen LEDs, IoT integration</a:t>
            </a:r>
            <a:endParaRPr lang="en-US" sz="994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9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Products: Roadside beacons, emergency notifications, monitoring</a:t>
            </a:r>
            <a:endParaRPr lang="en-US" sz="994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9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Value: Real-time visibility, proactive escalation, smart city adaptability</a:t>
            </a:r>
            <a:endParaRPr lang="en-US" sz="994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62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User Roles and Personas</a:t>
            </a:r>
            <a:endParaRPr lang="en-US" sz="2627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4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Stranded Motorists</a:t>
            </a:r>
            <a:endParaRPr lang="en-US" sz="2249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First Responders</a:t>
            </a:r>
            <a:endParaRPr lang="en-US" sz="23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Municipalities</a:t>
            </a:r>
            <a:endParaRPr lang="en-US" sz="2300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Activate safety system, select mode, respond to checks.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Monitor alerts, respond to incidents, assess situation.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Access real-time updates, manage incidents and safety data.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Main Business Processes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4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Beacon Activation and User Safety Checks</a:t>
            </a:r>
            <a:endParaRPr lang="en-US" sz="104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Users activate BeaconSafe and select between modes. Safety checks are conducted on a schedule, with escalations if checks are missed.</a:t>
            </a:r>
            <a:endParaRPr lang="en-US" sz="1283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4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Emergency Response and Real-Time Updates</a:t>
            </a:r>
            <a:endParaRPr lang="en-US" sz="104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 emergencies, BeaconSafe sends location and updates to responders, ensuring a rapid, prioritized response.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4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Remote Monitoring and Data Access</a:t>
            </a:r>
            <a:endParaRPr lang="en-US" sz="104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Municipalities monitor active units in real-time, with data supporting traffic management and city safety.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51953" y="2346008"/>
            <a:ext cx="5000625" cy="500062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3" name="StaticPath"/>
          <p:cNvSpPr/>
          <p:nvPr/>
        </p:nvSpPr>
        <p:spPr>
          <a:xfrm>
            <a:off x="635889" y="626745"/>
            <a:ext cx="5363528" cy="3866197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 rot="-5400000">
            <a:off x="-770168" y="2168152"/>
            <a:ext cx="3671078" cy="8072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System Capabilities</a:t>
            </a:r>
            <a:endParaRPr lang="en-US" sz="3244" dirty="0"/>
          </a:p>
        </p:txBody>
      </p:sp>
      <p:sp>
        <p:nvSpPr>
          <p:cNvPr id="5" name="Form title 1"/>
          <p:cNvSpPr/>
          <p:nvPr/>
        </p:nvSpPr>
        <p:spPr>
          <a:xfrm>
            <a:off x="2322814" y="754904"/>
            <a:ext cx="3547396" cy="236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4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Real-Time Safety Monitoring</a:t>
            </a:r>
            <a:endParaRPr lang="en-US" sz="1546" dirty="0"/>
          </a:p>
        </p:txBody>
      </p:sp>
      <p:sp>
        <p:nvSpPr>
          <p:cNvPr id="6" name="Form text 1"/>
          <p:cNvSpPr/>
          <p:nvPr/>
        </p:nvSpPr>
        <p:spPr>
          <a:xfrm>
            <a:off x="2298335" y="1393508"/>
            <a:ext cx="3571875" cy="15518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BeaconSafe conducts regular checks and escalates if no response, ensuring ongoing visibility and user safety.</a:t>
            </a:r>
            <a:endParaRPr lang="en-US" sz="1233" dirty="0"/>
          </a:p>
        </p:txBody>
      </p:sp>
      <p:sp>
        <p:nvSpPr>
          <p:cNvPr id="7" name="Form text 2"/>
          <p:cNvSpPr/>
          <p:nvPr/>
        </p:nvSpPr>
        <p:spPr>
          <a:xfrm>
            <a:off x="2310003" y="3429810"/>
            <a:ext cx="3560207" cy="6888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LoRaWAN enables real-time tracking and data sharing for incident logging, remote monitoring, and smart city integration.</a:t>
            </a:r>
            <a:endParaRPr lang="en-US" sz="1233" dirty="0"/>
          </a:p>
        </p:txBody>
      </p:sp>
      <p:sp>
        <p:nvSpPr>
          <p:cNvPr id="8" name="StaticPath"/>
          <p:cNvSpPr/>
          <p:nvPr/>
        </p:nvSpPr>
        <p:spPr>
          <a:xfrm>
            <a:off x="2559320" y="3193828"/>
            <a:ext cx="3074670" cy="37148"/>
          </a:xfrm>
          <a:prstGeom prst="rect">
            <a:avLst/>
          </a:prstGeom>
          <a:solidFill>
            <a:srgbClr val="FF9800"/>
          </a:solidFill>
          <a:ln/>
        </p:spPr>
      </p:sp>
      <p:pic>
        <p:nvPicPr>
          <p:cNvPr id="9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6958" y="1601962"/>
            <a:ext cx="2909888" cy="2909888"/>
          </a:xfrm>
          <a:prstGeom prst="rect">
            <a:avLst/>
          </a:prstGeom>
        </p:spPr>
      </p:pic>
      <p:sp>
        <p:nvSpPr>
          <p:cNvPr id="10" name="StaticPath"/>
          <p:cNvSpPr/>
          <p:nvPr/>
        </p:nvSpPr>
        <p:spPr>
          <a:xfrm>
            <a:off x="7188327" y="-1904238"/>
            <a:ext cx="2694623" cy="2694623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7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Stranded Motorists Standard Activation</a:t>
            </a:r>
            <a:endParaRPr lang="en-US" sz="2730" dirty="0"/>
          </a:p>
        </p:txBody>
      </p:sp>
      <p:pic>
        <p:nvPicPr>
          <p:cNvPr id="3" name="SequenceDiagram digram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076" y="952500"/>
            <a:ext cx="5859849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92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Emergency Activation for Motorist</a:t>
            </a:r>
            <a:endParaRPr lang="en-US" sz="2929" dirty="0"/>
          </a:p>
        </p:txBody>
      </p:sp>
      <p:pic>
        <p:nvPicPr>
          <p:cNvPr id="3" name="SequenceDiagram digram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081" y="952500"/>
            <a:ext cx="7441839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4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Municipal Monitoring for BeaconSafe</a:t>
            </a:r>
            <a:endParaRPr lang="en-US" sz="2844" dirty="0"/>
          </a:p>
        </p:txBody>
      </p:sp>
      <p:pic>
        <p:nvPicPr>
          <p:cNvPr id="3" name="SequenceDiagram digram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52500"/>
            <a:ext cx="82296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76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Automated Safety Check and Escalation</a:t>
            </a:r>
            <a:endParaRPr lang="en-US" sz="2766" dirty="0"/>
          </a:p>
        </p:txBody>
      </p:sp>
      <p:pic>
        <p:nvPicPr>
          <p:cNvPr id="3" name="SequenceDiagram digram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160" y="952500"/>
            <a:ext cx="5897680" cy="419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2024-10-26T13:13:58Z</dcterms:created>
  <dcterms:modified xsi:type="dcterms:W3CDTF">2024-10-26T13:13:58Z</dcterms:modified>
</cp:coreProperties>
</file>