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E830A-6109-4576-ABD2-5565ACB99F8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18E622-F0F9-4B42-8264-5F0B3BE52EE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B0E8D0-7CCD-48AD-8EC1-FEF272FFEBC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0AA0D6-ECC6-43F0-B6DA-BC5A8E7EE62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EC0B11-DBCC-412C-B4C5-AA97FC54A15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BA27CB-43AF-43C5-A0F0-B87F2FF35EE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D98F57-AE2F-4DE4-A968-257ABF6B76B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3E2A6C-5798-49C6-95DB-D7D8FAD3658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4215C-1BDE-498A-95C1-A91ACB11738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7E1E7-D335-4302-BEA7-9E592549870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10CB2-5CCB-4BF7-B3FD-D448C1B82CC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FA14B-067C-44BB-9CE5-8B69F7020E7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60928D-1A34-421F-819C-E08118C4B5B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29F0EF-9CC5-47C3-9B3C-963A6445C57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2DDF28-0701-4A8E-ADE6-263DFF97E9B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E821ED-5565-4C1C-AA60-D82B1B850A1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8CE6FF-14D7-4968-AE47-0D960A4B6BF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3B35D2-8B6B-4FD7-B814-CCD4ACEF807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5F6D51-C889-4DA1-8B7D-B8B220199B4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04A3C-8125-4E7D-9A1D-A9D0255D4A9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F973DC-C6A1-498C-B9B3-4E337DF4B7B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A3EF3D-3FD4-4CE1-A57D-6D1BCBCAB87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EA7C8C-861A-49EF-B0DA-AAC25794496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C2E7B-4DF4-43F2-BB34-82FD2D54BA4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1091600" y="297720"/>
            <a:ext cx="613080" cy="6732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0" y="1080"/>
            <a:ext cx="12191040" cy="6854400"/>
          </a:xfrm>
          <a:prstGeom prst="rect">
            <a:avLst/>
          </a:prstGeom>
          <a:ln w="0">
            <a:noFill/>
          </a:ln>
        </p:spPr>
      </p:pic>
      <p:sp>
        <p:nvSpPr>
          <p:cNvPr id="2" name="矩形 2"/>
          <p:cNvSpPr/>
          <p:nvPr/>
        </p:nvSpPr>
        <p:spPr>
          <a:xfrm>
            <a:off x="0" y="0"/>
            <a:ext cx="12191040" cy="3267000"/>
          </a:xfrm>
          <a:custGeom>
            <a:avLst/>
            <a:gdLst/>
            <a:ahLst/>
            <a:rect l="l" t="t" r="r" b="b"/>
            <a:pathLst>
              <a:path w="12192000" h="3268133">
                <a:moveTo>
                  <a:pt x="0" y="0"/>
                </a:moveTo>
                <a:lnTo>
                  <a:pt x="12192000" y="0"/>
                </a:lnTo>
                <a:cubicBezTo>
                  <a:pt x="12189888" y="39867"/>
                  <a:pt x="12191588" y="86030"/>
                  <a:pt x="12192000" y="135466"/>
                </a:cubicBezTo>
                <a:cubicBezTo>
                  <a:pt x="9524740" y="-14094"/>
                  <a:pt x="6322489" y="415800"/>
                  <a:pt x="4581533" y="913277"/>
                </a:cubicBezTo>
                <a:cubicBezTo>
                  <a:pt x="1383001" y="1813287"/>
                  <a:pt x="182828" y="3076633"/>
                  <a:pt x="0" y="3268133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198ecc"/>
              </a:gs>
              <a:gs pos="100000">
                <a:srgbClr val="19698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矩形 3"/>
          <p:cNvSpPr/>
          <p:nvPr/>
        </p:nvSpPr>
        <p:spPr>
          <a:xfrm>
            <a:off x="-360" y="5808960"/>
            <a:ext cx="12191400" cy="1047960"/>
          </a:xfrm>
          <a:custGeom>
            <a:avLst/>
            <a:gdLst/>
            <a:ahLst/>
            <a:rect l="l" t="t" r="r" b="b"/>
            <a:pathLst>
              <a:path w="12192311" h="1048870">
                <a:moveTo>
                  <a:pt x="0" y="847641"/>
                </a:moveTo>
                <a:cubicBezTo>
                  <a:pt x="2649786" y="973600"/>
                  <a:pt x="5455434" y="819003"/>
                  <a:pt x="6920657" y="726753"/>
                </a:cubicBezTo>
                <a:cubicBezTo>
                  <a:pt x="7967830" y="643828"/>
                  <a:pt x="10293085" y="498560"/>
                  <a:pt x="12192311" y="0"/>
                </a:cubicBezTo>
                <a:lnTo>
                  <a:pt x="12192311" y="1048870"/>
                </a:lnTo>
                <a:lnTo>
                  <a:pt x="2428" y="1048870"/>
                </a:lnTo>
                <a:cubicBezTo>
                  <a:pt x="1619" y="1024031"/>
                  <a:pt x="809" y="872480"/>
                  <a:pt x="0" y="8476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12"/>
          <p:cNvSpPr/>
          <p:nvPr/>
        </p:nvSpPr>
        <p:spPr>
          <a:xfrm>
            <a:off x="8771400" y="6401520"/>
            <a:ext cx="33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QUALITY  INTEGRITY  LEADERSHIP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" name="图片 13" descr=""/>
          <p:cNvPicPr/>
          <p:nvPr/>
        </p:nvPicPr>
        <p:blipFill>
          <a:blip r:embed="rId4"/>
          <a:stretch/>
        </p:blipFill>
        <p:spPr>
          <a:xfrm>
            <a:off x="379440" y="345240"/>
            <a:ext cx="844560" cy="9273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单击以编辑标题文本格式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点击以编辑提纲文本格式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第二提纲级别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第三提纲级别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第四提纲级别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第五提纲级别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第六提纲级别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第七提纲级别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9283680" y="49784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2"/>
          <a:stretch/>
        </p:blipFill>
        <p:spPr>
          <a:xfrm>
            <a:off x="11091600" y="297720"/>
            <a:ext cx="613080" cy="67320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3"/>
          <a:stretch/>
        </p:blipFill>
        <p:spPr>
          <a:xfrm>
            <a:off x="11091600" y="297720"/>
            <a:ext cx="613080" cy="6732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ftr" idx="2"/>
          </p:nvPr>
        </p:nvSpPr>
        <p:spPr>
          <a:xfrm>
            <a:off x="9587160" y="6463440"/>
            <a:ext cx="276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050" spc="-1" strike="noStrike">
                <a:solidFill>
                  <a:srgbClr val="595959"/>
                </a:solidFill>
                <a:latin typeface="Calibri"/>
                <a:ea typeface="Microsoft YaHe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595959"/>
                </a:solidFill>
                <a:latin typeface="Calibri"/>
                <a:ea typeface="Microsoft YaHei"/>
              </a:rPr>
              <a:t>&lt;页脚&gt;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"/>
          </p:nvPr>
        </p:nvSpPr>
        <p:spPr>
          <a:xfrm>
            <a:off x="9333000" y="6458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00" spc="-1" strike="noStrike">
                <a:solidFill>
                  <a:srgbClr val="595959"/>
                </a:solidFill>
                <a:latin typeface="Calibri"/>
                <a:ea typeface="Microsoft YaHe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9EDE1-71E6-4A8B-B9CC-294DA1BB3686}" type="slidenum">
              <a:rPr b="1" lang="en-US" sz="1000" spc="-1" strike="noStrike">
                <a:solidFill>
                  <a:srgbClr val="595959"/>
                </a:solidFill>
                <a:latin typeface="Calibri"/>
                <a:ea typeface="Microsoft YaHei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7" descr=""/>
          <p:cNvPicPr/>
          <p:nvPr/>
        </p:nvPicPr>
        <p:blipFill>
          <a:blip r:embed="rId2"/>
          <a:stretch/>
        </p:blipFill>
        <p:spPr>
          <a:xfrm>
            <a:off x="11091600" y="297720"/>
            <a:ext cx="613080" cy="673200"/>
          </a:xfrm>
          <a:prstGeom prst="rect">
            <a:avLst/>
          </a:prstGeom>
          <a:ln w="0">
            <a:noFill/>
          </a:ln>
        </p:spPr>
      </p:pic>
      <p:grpSp>
        <p:nvGrpSpPr>
          <p:cNvPr id="88" name="组 9"/>
          <p:cNvGrpSpPr/>
          <p:nvPr/>
        </p:nvGrpSpPr>
        <p:grpSpPr>
          <a:xfrm>
            <a:off x="0" y="2618280"/>
            <a:ext cx="1834200" cy="1035000"/>
            <a:chOff x="0" y="2618280"/>
            <a:chExt cx="1834200" cy="1035000"/>
          </a:xfrm>
        </p:grpSpPr>
        <p:sp>
          <p:nvSpPr>
            <p:cNvPr id="89" name="矩形 10"/>
            <p:cNvSpPr/>
            <p:nvPr/>
          </p:nvSpPr>
          <p:spPr>
            <a:xfrm>
              <a:off x="0" y="2618280"/>
              <a:ext cx="1553400" cy="1035000"/>
            </a:xfrm>
            <a:prstGeom prst="rect">
              <a:avLst/>
            </a:prstGeom>
            <a:gradFill rotWithShape="0">
              <a:gsLst>
                <a:gs pos="0">
                  <a:srgbClr val="198ecc"/>
                </a:gs>
                <a:gs pos="100000">
                  <a:srgbClr val="19698f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菱形 11"/>
            <p:cNvSpPr/>
            <p:nvPr/>
          </p:nvSpPr>
          <p:spPr>
            <a:xfrm>
              <a:off x="1273680" y="2618280"/>
              <a:ext cx="560520" cy="1035000"/>
            </a:xfrm>
            <a:prstGeom prst="diamond">
              <a:avLst/>
            </a:prstGeom>
            <a:gradFill rotWithShape="0">
              <a:gsLst>
                <a:gs pos="0">
                  <a:srgbClr val="198ecc"/>
                </a:gs>
                <a:gs pos="100000">
                  <a:srgbClr val="19698f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" name="组 12"/>
          <p:cNvGrpSpPr/>
          <p:nvPr/>
        </p:nvGrpSpPr>
        <p:grpSpPr>
          <a:xfrm>
            <a:off x="10357920" y="2619000"/>
            <a:ext cx="1834200" cy="1035000"/>
            <a:chOff x="10357920" y="2619000"/>
            <a:chExt cx="1834200" cy="1035000"/>
          </a:xfrm>
        </p:grpSpPr>
        <p:sp>
          <p:nvSpPr>
            <p:cNvPr id="92" name="矩形 13"/>
            <p:cNvSpPr/>
            <p:nvPr/>
          </p:nvSpPr>
          <p:spPr>
            <a:xfrm rot="10800000">
              <a:off x="10638720" y="2619000"/>
              <a:ext cx="1553400" cy="1035000"/>
            </a:xfrm>
            <a:prstGeom prst="rect">
              <a:avLst/>
            </a:prstGeom>
            <a:gradFill rotWithShape="0">
              <a:gsLst>
                <a:gs pos="0">
                  <a:srgbClr val="198ecc"/>
                </a:gs>
                <a:gs pos="100000">
                  <a:srgbClr val="19698f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菱形 14"/>
            <p:cNvSpPr/>
            <p:nvPr/>
          </p:nvSpPr>
          <p:spPr>
            <a:xfrm rot="10800000">
              <a:off x="10357920" y="2619000"/>
              <a:ext cx="560520" cy="1035000"/>
            </a:xfrm>
            <a:prstGeom prst="diamond">
              <a:avLst/>
            </a:prstGeom>
            <a:gradFill rotWithShape="0">
              <a:gsLst>
                <a:gs pos="0">
                  <a:srgbClr val="198ecc"/>
                </a:gs>
                <a:gs pos="100000">
                  <a:srgbClr val="19698f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4" name="Picture 7" descr=""/>
          <p:cNvPicPr/>
          <p:nvPr/>
        </p:nvPicPr>
        <p:blipFill>
          <a:blip r:embed="rId3"/>
          <a:stretch/>
        </p:blipFill>
        <p:spPr>
          <a:xfrm>
            <a:off x="11091600" y="297720"/>
            <a:ext cx="613080" cy="6732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ftr" idx="4"/>
          </p:nvPr>
        </p:nvSpPr>
        <p:spPr>
          <a:xfrm>
            <a:off x="9587160" y="6463440"/>
            <a:ext cx="276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050" spc="-1" strike="noStrike">
                <a:solidFill>
                  <a:srgbClr val="595959"/>
                </a:solidFill>
                <a:latin typeface="Calibri"/>
                <a:ea typeface="Microsoft YaHe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595959"/>
                </a:solidFill>
                <a:latin typeface="Calibri"/>
                <a:ea typeface="Microsoft YaHei"/>
              </a:rPr>
              <a:t>&lt;页脚&gt;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5"/>
          </p:nvPr>
        </p:nvSpPr>
        <p:spPr>
          <a:xfrm>
            <a:off x="9333000" y="6458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00" spc="-1" strike="noStrike">
                <a:solidFill>
                  <a:srgbClr val="595959"/>
                </a:solidFill>
                <a:latin typeface="Calibri"/>
                <a:ea typeface="Microsoft YaHe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C5597-EE09-4160-B2E3-A7E4EA41B62E}" type="slidenum">
              <a:rPr b="1" lang="en-US" sz="1000" spc="-1" strike="noStrike">
                <a:solidFill>
                  <a:srgbClr val="595959"/>
                </a:solidFill>
                <a:latin typeface="Calibri"/>
                <a:ea typeface="Microsoft YaHei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66960" y="2374920"/>
            <a:ext cx="10158840" cy="16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3f464d"/>
                </a:solidFill>
                <a:latin typeface="微软雅黑"/>
                <a:ea typeface="微软雅黑"/>
              </a:rPr>
              <a:t>                    </a:t>
            </a:r>
            <a:r>
              <a:rPr b="1" lang="en-US" sz="4000" spc="-1" strike="noStrike" cap="all">
                <a:solidFill>
                  <a:srgbClr val="3f464d"/>
                </a:solidFill>
                <a:latin typeface="微软雅黑"/>
                <a:ea typeface="微软雅黑"/>
              </a:rPr>
              <a:t>Exchange and Sharing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1803240" y="3995640"/>
            <a:ext cx="10222560" cy="16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 algn="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2023/9/3</a:t>
            </a:r>
            <a:endParaRPr b="0" lang="en-US" sz="3200" spc="-1" strike="noStrike">
              <a:latin typeface="Arial"/>
            </a:endParaRPr>
          </a:p>
          <a:p>
            <a:pPr marL="228600" indent="-228600" algn="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Xu Guo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720000" y="900000"/>
            <a:ext cx="10259640" cy="39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发速度，切换档位：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&lt;subcase path="can_subcase/vehicle_info/canopr_sendmsg_send_speed_and_forward_gear_pmsimulator"&gt;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&lt;param name="speed"&gt;1&lt;/param&gt;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&lt;param name="speed_duration"&gt;60000&lt;/param&gt;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&lt;/subcase&gt;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&lt;operation path="common/can/canopr_sendmsg_vehicle_park"/&gt;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&lt;operation path="common/can/canopr_sendmsg_vehicle_forward"/&gt;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&lt;operation path="common/can/canopr_sendmsg_vehicle_reverse"/&gt;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汽车状态：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Off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Acc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Crank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Run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Propulsion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汽车档位：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Drive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Park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Neutral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Reverse</a:t>
            </a:r>
            <a:r>
              <a:rPr b="0" lang="zh-CN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Low(ICE)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955A1D-F93B-44D5-9464-9CB304677B0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140000" y="2540160"/>
            <a:ext cx="4584960" cy="112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Summary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8D7E6-F4F5-463A-8219-F71DE15369C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3600000" y="1369800"/>
            <a:ext cx="3959640" cy="20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微软雅黑"/>
              </a:rPr>
              <a:t>1.Summary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微软雅黑"/>
              </a:rPr>
              <a:t>2.Future Planning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134463-DF1A-4CE4-A55A-5CE693BAF1D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46880" y="2602440"/>
            <a:ext cx="3106080" cy="112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Thanks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900000" y="4856040"/>
            <a:ext cx="2879640" cy="90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Speaker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Xu Guo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7551D5-0205-44B2-BD9F-858081F4FE2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0840" y="187200"/>
            <a:ext cx="10514520" cy="106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 cap="all">
                <a:solidFill>
                  <a:srgbClr val="000000"/>
                </a:solidFill>
                <a:latin typeface="Gill Sans MT"/>
                <a:ea typeface="Microsoft YaHei"/>
              </a:rPr>
              <a:t>directory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文本占位符 2"/>
          <p:cNvSpPr/>
          <p:nvPr/>
        </p:nvSpPr>
        <p:spPr>
          <a:xfrm>
            <a:off x="1323720" y="2248560"/>
            <a:ext cx="8961480" cy="42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504000" lIns="90000" rIns="90000" tIns="0" bIns="0" anchor="t">
            <a:noAutofit/>
          </a:bodyPr>
          <a:p>
            <a:pPr marL="457200" indent="-457200">
              <a:lnSpc>
                <a:spcPts val="3467"/>
              </a:lnSpc>
              <a:spcAft>
                <a:spcPts val="133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Learned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ts val="3467"/>
              </a:lnSpc>
              <a:spcAft>
                <a:spcPts val="133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Work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ts val="3467"/>
              </a:lnSpc>
              <a:spcAft>
                <a:spcPts val="133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Summary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467"/>
              </a:lnSpc>
              <a:spcAft>
                <a:spcPts val="1332"/>
              </a:spcAft>
              <a:buNone/>
            </a:pPr>
            <a:endParaRPr b="0" lang="en-US" sz="2660" spc="-1" strike="noStrike">
              <a:latin typeface="Arial"/>
            </a:endParaRPr>
          </a:p>
          <a:p>
            <a:pPr>
              <a:lnSpc>
                <a:spcPts val="3467"/>
              </a:lnSpc>
              <a:spcAft>
                <a:spcPts val="1332"/>
              </a:spcAft>
              <a:buNone/>
              <a:tabLst>
                <a:tab algn="l" pos="0"/>
              </a:tabLst>
            </a:pPr>
            <a:endParaRPr b="0" lang="en-US" sz="2660" spc="-1" strike="noStrike">
              <a:latin typeface="Arial"/>
            </a:endParaRPr>
          </a:p>
          <a:p>
            <a:pPr marL="457200" indent="-457200">
              <a:lnSpc>
                <a:spcPts val="3467"/>
              </a:lnSpc>
              <a:spcAft>
                <a:spcPts val="1332"/>
              </a:spcAft>
              <a:buNone/>
              <a:tabLst>
                <a:tab algn="l" pos="0"/>
              </a:tabLst>
            </a:pPr>
            <a:endParaRPr b="0" lang="en-US" sz="266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C1FC8-E2AC-4605-AC3E-A19B62449E6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803240" y="2590920"/>
            <a:ext cx="8546040" cy="112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        </a:t>
            </a: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Learned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FE47EA-CED7-4E03-8C0E-DF277BCC878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80480" y="331920"/>
            <a:ext cx="10514520" cy="106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 cap="all">
                <a:solidFill>
                  <a:srgbClr val="000000"/>
                </a:solidFill>
                <a:latin typeface="微软雅黑"/>
                <a:ea typeface="微软雅黑"/>
              </a:rPr>
              <a:t>Tools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文本框 1"/>
          <p:cNvSpPr/>
          <p:nvPr/>
        </p:nvSpPr>
        <p:spPr>
          <a:xfrm>
            <a:off x="916560" y="1481040"/>
            <a:ext cx="10580400" cy="46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1.C-ATS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2.spec2script       test_spec.xls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微软雅黑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FileGather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FileGather.exe -p scripts -w id.txt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.Gauss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gauss.exe -f exporter -i script_ids.txt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5.GMVehicleSimulator /lovelace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PowermodeSimulator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Power_Mode_Simulator_GB.exe start-server -pl MY23_VCS -p Propulsion -g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6.SVTool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7.Tera Term/remote_term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B0DD8-0733-4575-AC1D-B2712EF7710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80480" y="331920"/>
            <a:ext cx="10514520" cy="106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  <a:ea typeface="宋体"/>
              </a:rPr>
              <a:t>SVTool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68400"/>
            <a:ext cx="3512160" cy="351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AutoShape 4"/>
          <p:cNvSpPr/>
          <p:nvPr/>
        </p:nvSpPr>
        <p:spPr>
          <a:xfrm>
            <a:off x="6489360" y="32299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图片 5" descr=""/>
          <p:cNvPicPr/>
          <p:nvPr/>
        </p:nvPicPr>
        <p:blipFill>
          <a:blip r:embed="rId1"/>
          <a:stretch/>
        </p:blipFill>
        <p:spPr>
          <a:xfrm>
            <a:off x="152280" y="1204920"/>
            <a:ext cx="3951360" cy="2647800"/>
          </a:xfrm>
          <a:prstGeom prst="rect">
            <a:avLst/>
          </a:prstGeom>
          <a:ln w="0">
            <a:noFill/>
          </a:ln>
        </p:spPr>
      </p:pic>
      <p:pic>
        <p:nvPicPr>
          <p:cNvPr id="146" name="图片 6" descr=""/>
          <p:cNvPicPr/>
          <p:nvPr/>
        </p:nvPicPr>
        <p:blipFill>
          <a:blip r:embed="rId2"/>
          <a:stretch/>
        </p:blipFill>
        <p:spPr>
          <a:xfrm>
            <a:off x="4153680" y="1204920"/>
            <a:ext cx="4060800" cy="2719800"/>
          </a:xfrm>
          <a:prstGeom prst="rect">
            <a:avLst/>
          </a:prstGeom>
          <a:ln w="0">
            <a:noFill/>
          </a:ln>
        </p:spPr>
      </p:pic>
      <p:pic>
        <p:nvPicPr>
          <p:cNvPr id="147" name="图片 7" descr=""/>
          <p:cNvPicPr/>
          <p:nvPr/>
        </p:nvPicPr>
        <p:blipFill>
          <a:blip r:embed="rId3"/>
          <a:stretch/>
        </p:blipFill>
        <p:spPr>
          <a:xfrm>
            <a:off x="8373240" y="1239480"/>
            <a:ext cx="3727080" cy="2494440"/>
          </a:xfrm>
          <a:prstGeom prst="rect">
            <a:avLst/>
          </a:prstGeom>
          <a:ln w="0">
            <a:noFill/>
          </a:ln>
        </p:spPr>
      </p:pic>
      <p:pic>
        <p:nvPicPr>
          <p:cNvPr id="148" name="图片 8" descr=""/>
          <p:cNvPicPr/>
          <p:nvPr/>
        </p:nvPicPr>
        <p:blipFill>
          <a:blip r:embed="rId4"/>
          <a:stretch/>
        </p:blipFill>
        <p:spPr>
          <a:xfrm>
            <a:off x="65160" y="4323240"/>
            <a:ext cx="2085120" cy="2256840"/>
          </a:xfrm>
          <a:prstGeom prst="rect">
            <a:avLst/>
          </a:prstGeom>
          <a:ln w="0">
            <a:noFill/>
          </a:ln>
        </p:spPr>
      </p:pic>
      <p:pic>
        <p:nvPicPr>
          <p:cNvPr id="149" name="图片 9" descr=""/>
          <p:cNvPicPr/>
          <p:nvPr/>
        </p:nvPicPr>
        <p:blipFill>
          <a:blip r:embed="rId5"/>
          <a:stretch/>
        </p:blipFill>
        <p:spPr>
          <a:xfrm>
            <a:off x="2382480" y="4315320"/>
            <a:ext cx="2142360" cy="2304360"/>
          </a:xfrm>
          <a:prstGeom prst="rect">
            <a:avLst/>
          </a:prstGeom>
          <a:ln w="0">
            <a:noFill/>
          </a:ln>
        </p:spPr>
      </p:pic>
      <p:pic>
        <p:nvPicPr>
          <p:cNvPr id="150" name="图片 10" descr=""/>
          <p:cNvPicPr/>
          <p:nvPr/>
        </p:nvPicPr>
        <p:blipFill>
          <a:blip r:embed="rId6"/>
          <a:stretch/>
        </p:blipFill>
        <p:spPr>
          <a:xfrm>
            <a:off x="4640400" y="5022720"/>
            <a:ext cx="7508520" cy="791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594091-A1FA-48EA-B712-805C0190D81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80480" y="379440"/>
            <a:ext cx="10514520" cy="106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  <a:ea typeface="宋体"/>
              </a:rPr>
              <a:t>Techniques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文本框 1"/>
          <p:cNvSpPr/>
          <p:nvPr/>
        </p:nvSpPr>
        <p:spPr>
          <a:xfrm>
            <a:off x="846360" y="1584000"/>
            <a:ext cx="10580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environment setup</a:t>
            </a:r>
            <a:r>
              <a:rPr b="0" lang="zh-C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HW/SW</a:t>
            </a:r>
            <a:r>
              <a:rPr b="0" lang="zh-C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Android: USB connect  2.0/3.0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Cluster/HUD/QNX: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网线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USB SSH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CN" sz="1800" spc="-1" strike="noStrike">
                <a:solidFill>
                  <a:srgbClr val="111111"/>
                </a:solidFill>
                <a:latin typeface="Arial"/>
                <a:ea typeface="DejaVu Sans"/>
              </a:rPr>
              <a:t>配置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  <a:ea typeface="DejaVu Sans"/>
              </a:rPr>
              <a:t>IP:TCP/IPv4            VLAND ID :4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46360" y="3600000"/>
            <a:ext cx="5227200" cy="32558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6402240" y="3420000"/>
            <a:ext cx="3137400" cy="33764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5760000" y="720000"/>
            <a:ext cx="4808880" cy="269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6546B-68BD-4A6C-BECE-A3C9AA2F904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3"/>
          <p:cNvSpPr/>
          <p:nvPr/>
        </p:nvSpPr>
        <p:spPr>
          <a:xfrm>
            <a:off x="720000" y="389160"/>
            <a:ext cx="10580400" cy="51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2. flash_VCU (Manual/Auto)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Maybe USB bad?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硬件没刷进去：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echo 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[/diag_config/config.reg]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"HW_ConfigPartNumber"=hex:00,31,00,16,00,00,00,00' &gt; /diag_config/config.reg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文件未刷进去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CF60CD-2F8C-4CDB-B92E-D9828BD6272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353680" y="2470320"/>
            <a:ext cx="6285960" cy="112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        </a:t>
            </a:r>
            <a:r>
              <a:rPr b="0" lang="en-US" sz="6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Work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653E84-C65B-469C-9AF4-E62DB78DFC3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90200" y="365040"/>
            <a:ext cx="10514520" cy="106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微软雅黑"/>
              </a:rPr>
              <a:t>Creation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文本框 6"/>
          <p:cNvSpPr/>
          <p:nvPr/>
        </p:nvSpPr>
        <p:spPr>
          <a:xfrm>
            <a:off x="720000" y="1440000"/>
            <a:ext cx="96501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中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subcase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飘红：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 links/Git repository not pull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SendCANMSG2 [finished] result=Error, duration=0'00".799 sec returnValue= errorCode=2031 errorMessage=Failed to parse the CAN signal(s) because the CAN data file (.json) is missing or the configured CAN data file doesn't exist.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  <a:ea typeface="DejaVu Sans"/>
              </a:rPr>
              <a:t>notices: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1.subcase ,casevar,inages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命名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verify_</a:t>
            </a:r>
            <a:r>
              <a:rPr b="0" lang="en-US" sz="1800" spc="-1" strike="noStrike">
                <a:solidFill>
                  <a:srgbClr val="444444"/>
                </a:solidFill>
                <a:latin typeface="Arial"/>
                <a:ea typeface="微软雅黑"/>
              </a:rPr>
              <a:t>customize_select_in_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ambientLighting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mfc_verify_</a:t>
            </a:r>
            <a:r>
              <a:rPr b="0" lang="en-US" sz="1800" spc="-1" strike="noStrike">
                <a:solidFill>
                  <a:srgbClr val="444444"/>
                </a:solidFill>
                <a:latin typeface="Arial"/>
                <a:ea typeface="微软雅黑"/>
              </a:rPr>
              <a:t>customize_select_in_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ambientLighting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subcase ,casevar,inages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名字必须一致，但是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casevar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不加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验证点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尽量使用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3.casevar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中的信号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新增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在不同文件中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4.UIAClickListItem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102280" y="4320000"/>
            <a:ext cx="6957360" cy="2443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CIENET PROPRIETARY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3895C-4E16-4AC1-912E-45BCADAF210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Application>LibreOffice/7.3.5.2$Windows_X86_64 LibreOffice_project/184fe81b8c8c30d8b5082578aee2fed2ea847c01</Application>
  <AppVersion>15.0000</AppVersion>
  <Words>500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2022-05-07T01:00:07Z</dcterms:created>
  <dc:creator>许 果</dc:creator>
  <dc:description/>
  <dc:language>zh-CN</dc:language>
  <cp:lastModifiedBy/>
  <dcterms:modified xsi:type="dcterms:W3CDTF">2023-03-09T15:42:19Z</dcterms:modified>
  <cp:revision>147</cp:revision>
  <dc:subject/>
  <dc:title>基于分布式架构的接口机高可用的实现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宽屏</vt:lpwstr>
  </property>
  <property fmtid="{D5CDD505-2E9C-101B-9397-08002B2CF9AE}" pid="4" name="Slides">
    <vt:i4>13</vt:i4>
  </property>
</Properties>
</file>