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1907"/>
    <a:srgbClr val="8FC1DC"/>
    <a:srgbClr val="A6DAE9"/>
    <a:srgbClr val="EF794F"/>
    <a:srgbClr val="DD4814"/>
    <a:srgbClr val="A2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70D9-DF28-4FE0-B10D-734E33F6B40A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F44E-3FBB-460C-B5AC-FAB476F13C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61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AF44E-3FBB-460C-B5AC-FAB476F13C3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46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AF44E-3FBB-460C-B5AC-FAB476F13C3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82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AF44E-3FBB-460C-B5AC-FAB476F13C3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2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6F63D-5D9C-7981-C89E-8C12D2D2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AEBC2D-A8CF-321D-6A9D-7DBBE072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A28F9-5025-9661-ADD8-F2FDD87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79CF2-8D85-8CCA-0071-B12452B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E641-E1A7-EF99-91ED-C53A988D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76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63D90-3171-D68E-AF1C-1BB680CA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CE3EF-98DA-1EC4-5AC1-3FCB51AE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4AB8E-00F6-D30A-78AC-B15AB438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075B6-A033-7FB2-C525-EFA38ED0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EF08D7-8CC3-0D84-65B9-769C32D1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39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B7CA5-D719-57C7-C7E3-2C66ED51F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ED0CDD-AC09-A800-F414-1F49A189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7575B-335C-3E97-3675-0F25920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7B2F7-BD17-5139-D703-1A7B3ED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B75EA-D8D1-BB17-5520-8EABF0C8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38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E8DF0-2F2C-2CDA-8108-E27425FD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48D7A-1D87-C95F-2050-554573F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A3682-9566-95A2-224A-E09C1E69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A3B25-8CAE-8D77-5075-6780D8D8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9BC4-F62B-12E6-201C-0C342BFF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60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383C8-3BB0-9F82-34D3-85FE704D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D3069-F656-49A9-1944-7ED75EEA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DA041-0576-F47E-9C6D-881858B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8FF3E-F33E-911F-27FB-49D2A86C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38DAF-019E-030D-9FD2-4BEC61A2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53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1D46-122B-5B6F-5B3F-7C9BAAB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F05C8-13C8-C2F8-DE74-5F7F7C591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BD7B8-3F77-2A83-5DB1-628C0E9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6DE121-B53F-006E-DD08-B3618B7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782C97-BCE9-107D-B4E3-84442BE9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A0B252-5ED9-8145-355D-9F627616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308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F9B27-934B-E53E-1A82-79236A84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A16E6-34EC-3B9D-220F-5C18A13B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D90A99-EA27-A171-0622-2C3BE85F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47D500-6FBE-90F1-FD01-031CDB4B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ECD052-6477-8E39-EEF7-2EE82A3DB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D3A47-FF12-8048-2C4B-4D442F69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A7FF3D-F1AB-D017-E0F1-551507E8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1C78F6-EF39-9636-E939-91145C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143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4EADC-BE83-F98D-8615-58613BC0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DAC42-D97A-3DFB-4B89-5E885246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0A133-0C94-B3D3-96CE-08CD5EAF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ED9FB5-94BA-2CF3-6001-5B90CEF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466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E89377-B343-CDF0-9D49-21110881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90A932-52E4-CDD3-BC45-BD1AD1E1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21EE6F-4E3C-2014-B515-BE598181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020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E422D-4044-AD37-A8D8-B14EC2F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A6C34-E990-2F22-9A7F-1C62B1D4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599EC-39C5-A687-06DE-8A77E365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FBB5A-DB46-F1D7-FB7F-499C7BB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FE59D-0273-1B91-3F47-98B0C0B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ED48B-A6F0-C54A-21CD-D4B92E17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84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60E41-DF18-C2B6-8848-48B321E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F712F1-77E2-1A52-315A-249B49162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88E49-DCB9-610B-8B97-99D1BA7C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AB0340-0699-484F-2456-57543B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1DD3C-470B-4BA6-E531-33AC1C9F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4C5CB-BAB1-9137-D272-F45AF7EE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40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87E1A7-0265-85A1-3836-BC35EA2E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F8BE1-8400-CA16-BC25-497718BF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D5A635-8F28-B5FA-9BF3-699CEC738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AE2C-F5A4-4AE2-A32E-64EE594DB7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5089CF-F983-1728-00B3-CC60FA620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E3361-7AB3-C567-23F3-2C9098B97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6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5.svg"/><Relationship Id="rId18" Type="http://schemas.openxmlformats.org/officeDocument/2006/relationships/image" Target="../media/image39.png"/><Relationship Id="rId3" Type="http://schemas.openxmlformats.org/officeDocument/2006/relationships/image" Target="../media/image2.png"/><Relationship Id="rId21" Type="http://schemas.openxmlformats.org/officeDocument/2006/relationships/image" Target="../media/image42.sv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17" Type="http://schemas.microsoft.com/office/2007/relationships/hdphoto" Target="../media/hdphoto3.wdp"/><Relationship Id="rId25" Type="http://schemas.openxmlformats.org/officeDocument/2006/relationships/hyperlink" Target="https://lthub.ubc.ca/guides/github-instructor-guide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5" Type="http://schemas.openxmlformats.org/officeDocument/2006/relationships/image" Target="../media/image19.svg"/><Relationship Id="rId15" Type="http://schemas.openxmlformats.org/officeDocument/2006/relationships/image" Target="../media/image47.svg"/><Relationship Id="rId23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32.svg"/><Relationship Id="rId14" Type="http://schemas.openxmlformats.org/officeDocument/2006/relationships/image" Target="../media/image46.png"/><Relationship Id="rId2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9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microsoft.com/office/2007/relationships/hdphoto" Target="../media/hdphoto2.wdp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18" Type="http://schemas.openxmlformats.org/officeDocument/2006/relationships/hyperlink" Target="https://www.geeksvgs.com/id/195251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www.freestock.com/free-icons/vector-illustration-gray-laptop-icon-562685656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20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30.pn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4.svg"/><Relationship Id="rId4" Type="http://schemas.openxmlformats.org/officeDocument/2006/relationships/image" Target="../media/image19.svg"/><Relationship Id="rId9" Type="http://schemas.openxmlformats.org/officeDocument/2006/relationships/image" Target="../media/image33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3.png"/><Relationship Id="rId18" Type="http://schemas.openxmlformats.org/officeDocument/2006/relationships/image" Target="../media/image40.svg"/><Relationship Id="rId3" Type="http://schemas.openxmlformats.org/officeDocument/2006/relationships/image" Target="../media/image3.png"/><Relationship Id="rId21" Type="http://schemas.openxmlformats.org/officeDocument/2006/relationships/image" Target="../media/image43.png"/><Relationship Id="rId7" Type="http://schemas.openxmlformats.org/officeDocument/2006/relationships/image" Target="../media/image7.png"/><Relationship Id="rId12" Type="http://schemas.openxmlformats.org/officeDocument/2006/relationships/image" Target="../media/image37.svg"/><Relationship Id="rId17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microsoft.com/office/2007/relationships/hdphoto" Target="../media/hdphoto3.wdp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19" Type="http://schemas.openxmlformats.org/officeDocument/2006/relationships/image" Target="../media/image41.pn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90750" y="54534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1032457" y="172323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9369327" y="5985914"/>
            <a:ext cx="2645795" cy="5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2783486" y="3420700"/>
            <a:ext cx="4114800" cy="5187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pc="600" dirty="0">
                <a:solidFill>
                  <a:schemeClr val="tx1"/>
                </a:solidFill>
              </a:rPr>
              <a:t>Patrick Edelmann</a:t>
            </a:r>
          </a:p>
        </p:txBody>
      </p:sp>
      <p:sp>
        <p:nvSpPr>
          <p:cNvPr id="22" name="Titel 8">
            <a:extLst>
              <a:ext uri="{FF2B5EF4-FFF2-40B4-BE49-F238E27FC236}">
                <a16:creationId xmlns:a16="http://schemas.microsoft.com/office/drawing/2014/main" id="{FA4BA18A-3245-BA5C-6C81-4B1ECF80C19F}"/>
              </a:ext>
            </a:extLst>
          </p:cNvPr>
          <p:cNvSpPr txBox="1">
            <a:spLocks/>
          </p:cNvSpPr>
          <p:nvPr/>
        </p:nvSpPr>
        <p:spPr>
          <a:xfrm rot="86400000">
            <a:off x="1507952" y="2474580"/>
            <a:ext cx="6769186" cy="8239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3600" b="1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Virtueller Server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6D0ECC1-B23F-20DB-5377-1FBB11DF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74" y="2162771"/>
            <a:ext cx="2091950" cy="2532457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74" y="131316"/>
            <a:ext cx="2906748" cy="579189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082" y="606892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028" y="1784434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665CDF5-D260-B6AE-B5D3-64999602321F}"/>
              </a:ext>
            </a:extLst>
          </p:cNvPr>
          <p:cNvCxnSpPr/>
          <p:nvPr/>
        </p:nvCxnSpPr>
        <p:spPr>
          <a:xfrm flipH="1">
            <a:off x="2089156" y="7343735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A04E1F-2C96-F4B7-67CC-7D1CE802A2DF}"/>
              </a:ext>
            </a:extLst>
          </p:cNvPr>
          <p:cNvCxnSpPr/>
          <p:nvPr/>
        </p:nvCxnSpPr>
        <p:spPr>
          <a:xfrm flipH="1">
            <a:off x="5981467" y="7343735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AB35605B-1038-A8FA-4067-E7E286AC0E74}"/>
              </a:ext>
            </a:extLst>
          </p:cNvPr>
          <p:cNvSpPr/>
          <p:nvPr/>
        </p:nvSpPr>
        <p:spPr>
          <a:xfrm>
            <a:off x="3612035" y="76946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251FCEF-4C70-A2CD-2F08-A9573F0969CA}"/>
              </a:ext>
            </a:extLst>
          </p:cNvPr>
          <p:cNvSpPr/>
          <p:nvPr/>
        </p:nvSpPr>
        <p:spPr>
          <a:xfrm>
            <a:off x="7504585" y="76946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7344977-ABC9-C17E-C263-440D4E8F6DE9}"/>
              </a:ext>
            </a:extLst>
          </p:cNvPr>
          <p:cNvSpPr/>
          <p:nvPr/>
        </p:nvSpPr>
        <p:spPr>
          <a:xfrm>
            <a:off x="3083847" y="920921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0B6C2A2-F9A4-CC90-8192-02EB15C2C6EC}"/>
              </a:ext>
            </a:extLst>
          </p:cNvPr>
          <p:cNvSpPr/>
          <p:nvPr/>
        </p:nvSpPr>
        <p:spPr>
          <a:xfrm>
            <a:off x="6976397" y="920921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0C28CA3-5C74-26C4-6FA2-4009090F34FE}"/>
              </a:ext>
            </a:extLst>
          </p:cNvPr>
          <p:cNvSpPr/>
          <p:nvPr/>
        </p:nvSpPr>
        <p:spPr>
          <a:xfrm>
            <a:off x="2525047" y="1075663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AF68AE3-D2C3-E0BE-D13F-1A1731D92FE2}"/>
              </a:ext>
            </a:extLst>
          </p:cNvPr>
          <p:cNvSpPr/>
          <p:nvPr/>
        </p:nvSpPr>
        <p:spPr>
          <a:xfrm>
            <a:off x="6417597" y="1075663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23A964CA-A95E-BD46-073E-0D8E0EC4BA79}"/>
              </a:ext>
            </a:extLst>
          </p:cNvPr>
          <p:cNvSpPr txBox="1">
            <a:spLocks/>
          </p:cNvSpPr>
          <p:nvPr/>
        </p:nvSpPr>
        <p:spPr>
          <a:xfrm>
            <a:off x="4032066" y="7399349"/>
            <a:ext cx="103817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Ziel</a:t>
            </a:r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DAA36571-B8CF-DE07-2BF5-EE6C683D786A}"/>
              </a:ext>
            </a:extLst>
          </p:cNvPr>
          <p:cNvSpPr txBox="1">
            <a:spLocks/>
          </p:cNvSpPr>
          <p:nvPr/>
        </p:nvSpPr>
        <p:spPr>
          <a:xfrm>
            <a:off x="3551509" y="8930434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Motivation</a:t>
            </a:r>
          </a:p>
        </p:txBody>
      </p:sp>
      <p:sp>
        <p:nvSpPr>
          <p:cNvPr id="41" name="Textplatzhalter 5">
            <a:extLst>
              <a:ext uri="{FF2B5EF4-FFF2-40B4-BE49-F238E27FC236}">
                <a16:creationId xmlns:a16="http://schemas.microsoft.com/office/drawing/2014/main" id="{1185300B-6168-71F1-1352-A56B747DF39A}"/>
              </a:ext>
            </a:extLst>
          </p:cNvPr>
          <p:cNvSpPr txBox="1">
            <a:spLocks/>
          </p:cNvSpPr>
          <p:nvPr/>
        </p:nvSpPr>
        <p:spPr>
          <a:xfrm>
            <a:off x="2899146" y="10450904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Zielgruppe</a:t>
            </a:r>
          </a:p>
        </p:txBody>
      </p:sp>
      <p:sp>
        <p:nvSpPr>
          <p:cNvPr id="42" name="Textplatzhalter 5">
            <a:extLst>
              <a:ext uri="{FF2B5EF4-FFF2-40B4-BE49-F238E27FC236}">
                <a16:creationId xmlns:a16="http://schemas.microsoft.com/office/drawing/2014/main" id="{843374BF-6B7F-40B2-294D-F3CC0717C499}"/>
              </a:ext>
            </a:extLst>
          </p:cNvPr>
          <p:cNvSpPr txBox="1">
            <a:spLocks/>
          </p:cNvSpPr>
          <p:nvPr/>
        </p:nvSpPr>
        <p:spPr>
          <a:xfrm>
            <a:off x="7839500" y="7399349"/>
            <a:ext cx="226334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Anforderungen</a:t>
            </a:r>
          </a:p>
        </p:txBody>
      </p: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2B16D635-F0F4-1A22-970D-131F547AA6D9}"/>
              </a:ext>
            </a:extLst>
          </p:cNvPr>
          <p:cNvSpPr txBox="1">
            <a:spLocks/>
          </p:cNvSpPr>
          <p:nvPr/>
        </p:nvSpPr>
        <p:spPr>
          <a:xfrm>
            <a:off x="7358944" y="8930434"/>
            <a:ext cx="2334834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Nachhaltigkeit</a:t>
            </a:r>
          </a:p>
        </p:txBody>
      </p:sp>
      <p:sp>
        <p:nvSpPr>
          <p:cNvPr id="44" name="Textplatzhalter 5">
            <a:extLst>
              <a:ext uri="{FF2B5EF4-FFF2-40B4-BE49-F238E27FC236}">
                <a16:creationId xmlns:a16="http://schemas.microsoft.com/office/drawing/2014/main" id="{9A5DB5BC-2F16-1568-AD02-4E797C778076}"/>
              </a:ext>
            </a:extLst>
          </p:cNvPr>
          <p:cNvSpPr txBox="1">
            <a:spLocks/>
          </p:cNvSpPr>
          <p:nvPr/>
        </p:nvSpPr>
        <p:spPr>
          <a:xfrm>
            <a:off x="6706581" y="10450904"/>
            <a:ext cx="223553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411048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261789" y="458788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152830" y="5524493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505666" y="3464730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9607" y="3525930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791" y="4649084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564" y="5701379"/>
            <a:ext cx="720000" cy="72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60DE053-27F7-4781-2240-075A9154BE19}"/>
              </a:ext>
            </a:extLst>
          </p:cNvPr>
          <p:cNvSpPr txBox="1"/>
          <p:nvPr/>
        </p:nvSpPr>
        <p:spPr>
          <a:xfrm>
            <a:off x="3077598" y="-4973098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ED5A222-7D46-CB5F-6902-C120F3645A8B}"/>
              </a:ext>
            </a:extLst>
          </p:cNvPr>
          <p:cNvSpPr/>
          <p:nvPr/>
        </p:nvSpPr>
        <p:spPr>
          <a:xfrm>
            <a:off x="7946246" y="-3777754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2245B5F3-89B5-02A3-87F2-C6FE68976570}"/>
              </a:ext>
            </a:extLst>
          </p:cNvPr>
          <p:cNvSpPr>
            <a:spLocks/>
          </p:cNvSpPr>
          <p:nvPr/>
        </p:nvSpPr>
        <p:spPr>
          <a:xfrm>
            <a:off x="7521971" y="-3114968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C6C7BA40-21D7-72E4-5ED0-93B526625856}"/>
              </a:ext>
            </a:extLst>
          </p:cNvPr>
          <p:cNvSpPr/>
          <p:nvPr/>
        </p:nvSpPr>
        <p:spPr>
          <a:xfrm>
            <a:off x="7521972" y="-1985775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A58F86E-1033-6D8A-7B69-67F0045AFECF}"/>
              </a:ext>
            </a:extLst>
          </p:cNvPr>
          <p:cNvSpPr/>
          <p:nvPr/>
        </p:nvSpPr>
        <p:spPr>
          <a:xfrm>
            <a:off x="7816800" y="-911817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1962FB03-9B6B-1BD8-8CC7-534680590DCF}"/>
              </a:ext>
            </a:extLst>
          </p:cNvPr>
          <p:cNvSpPr/>
          <p:nvPr/>
        </p:nvSpPr>
        <p:spPr>
          <a:xfrm>
            <a:off x="7521973" y="-3777755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77F96DF-8DEB-62D2-3749-13431C482FE1}"/>
              </a:ext>
            </a:extLst>
          </p:cNvPr>
          <p:cNvSpPr/>
          <p:nvPr/>
        </p:nvSpPr>
        <p:spPr>
          <a:xfrm>
            <a:off x="8575040" y="-264584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0D8354-2028-7092-DB9A-1A23A0283738}"/>
              </a:ext>
            </a:extLst>
          </p:cNvPr>
          <p:cNvSpPr/>
          <p:nvPr/>
        </p:nvSpPr>
        <p:spPr>
          <a:xfrm>
            <a:off x="9743440" y="-266053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DC976B-E55D-CFF6-3B32-975C11398EC6}"/>
              </a:ext>
            </a:extLst>
          </p:cNvPr>
          <p:cNvSpPr txBox="1"/>
          <p:nvPr/>
        </p:nvSpPr>
        <p:spPr>
          <a:xfrm>
            <a:off x="1882921" y="-3390995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pic>
        <p:nvPicPr>
          <p:cNvPr id="34" name="Bildplatzhalter 7" descr="Abstraktes Bild">
            <a:extLst>
              <a:ext uri="{FF2B5EF4-FFF2-40B4-BE49-F238E27FC236}">
                <a16:creationId xmlns:a16="http://schemas.microsoft.com/office/drawing/2014/main" id="{389AF970-000C-9736-A363-930EFE038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 amt="52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71534"/>
            <a:ext cx="6858000" cy="12192000"/>
          </a:xfrm>
          <a:prstGeom prst="rect">
            <a:avLst/>
          </a:prstGeom>
          <a:noFill/>
        </p:spPr>
      </p:pic>
      <p:sp>
        <p:nvSpPr>
          <p:cNvPr id="35" name="Titel 5">
            <a:extLst>
              <a:ext uri="{FF2B5EF4-FFF2-40B4-BE49-F238E27FC236}">
                <a16:creationId xmlns:a16="http://schemas.microsoft.com/office/drawing/2014/main" id="{7279FC89-F38B-3324-B876-A6669F395720}"/>
              </a:ext>
            </a:extLst>
          </p:cNvPr>
          <p:cNvSpPr txBox="1">
            <a:spLocks/>
          </p:cNvSpPr>
          <p:nvPr/>
        </p:nvSpPr>
        <p:spPr>
          <a:xfrm>
            <a:off x="4221804" y="1660810"/>
            <a:ext cx="4116854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pc="300"/>
              <a:t>VIELEN DANK!</a:t>
            </a:r>
          </a:p>
        </p:txBody>
      </p:sp>
      <p:pic>
        <p:nvPicPr>
          <p:cNvPr id="36" name="Online-Bildplatzhalter 23" descr="Benutzer">
            <a:extLst>
              <a:ext uri="{FF2B5EF4-FFF2-40B4-BE49-F238E27FC236}">
                <a16:creationId xmlns:a16="http://schemas.microsoft.com/office/drawing/2014/main" id="{E160636C-4B0B-1F1A-897F-36536419269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4768" y="3098985"/>
            <a:ext cx="731520" cy="731520"/>
          </a:xfrm>
          <a:prstGeom prst="rect">
            <a:avLst/>
          </a:prstGeom>
        </p:spPr>
      </p:pic>
      <p:pic>
        <p:nvPicPr>
          <p:cNvPr id="37" name="Online-Bildplatzhalter 11" descr="Smartphone">
            <a:extLst>
              <a:ext uri="{FF2B5EF4-FFF2-40B4-BE49-F238E27FC236}">
                <a16:creationId xmlns:a16="http://schemas.microsoft.com/office/drawing/2014/main" id="{E8EC6157-D993-6C07-30D5-A00EC3B964C3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  <a:prstGeom prst="rect">
            <a:avLst/>
          </a:prstGeom>
        </p:spPr>
      </p:pic>
      <p:pic>
        <p:nvPicPr>
          <p:cNvPr id="38" name="Online-Bildplatzhalter 27" descr="Umschlag">
            <a:extLst>
              <a:ext uri="{FF2B5EF4-FFF2-40B4-BE49-F238E27FC236}">
                <a16:creationId xmlns:a16="http://schemas.microsoft.com/office/drawing/2014/main" id="{4B456483-98B0-7FCD-94CF-10B141C382A2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05712" y="3098985"/>
            <a:ext cx="731520" cy="731520"/>
          </a:xfrm>
          <a:prstGeom prst="rect">
            <a:avLst/>
          </a:prstGeom>
        </p:spPr>
      </p:pic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C233078E-63BE-1A24-6742-B51C6124733A}"/>
              </a:ext>
            </a:extLst>
          </p:cNvPr>
          <p:cNvSpPr txBox="1">
            <a:spLocks/>
          </p:cNvSpPr>
          <p:nvPr/>
        </p:nvSpPr>
        <p:spPr>
          <a:xfrm>
            <a:off x="588194" y="3903126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dirty="0"/>
              <a:t>Patrick Edelmann</a:t>
            </a:r>
          </a:p>
        </p:txBody>
      </p:sp>
      <p:sp>
        <p:nvSpPr>
          <p:cNvPr id="40" name="Textplatzhalter 8">
            <a:extLst>
              <a:ext uri="{FF2B5EF4-FFF2-40B4-BE49-F238E27FC236}">
                <a16:creationId xmlns:a16="http://schemas.microsoft.com/office/drawing/2014/main" id="{1526C5B8-7C82-46E3-B30B-1C88B3DDF33D}"/>
              </a:ext>
            </a:extLst>
          </p:cNvPr>
          <p:cNvSpPr txBox="1">
            <a:spLocks/>
          </p:cNvSpPr>
          <p:nvPr/>
        </p:nvSpPr>
        <p:spPr>
          <a:xfrm>
            <a:off x="4563664" y="3893330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rtl="0"/>
            <a:r>
              <a:rPr lang="de-DE" dirty="0"/>
              <a:t>+43 699 18351144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E9B35494-D9D8-94F1-F8F4-AECB6CC06966}"/>
              </a:ext>
            </a:extLst>
          </p:cNvPr>
          <p:cNvSpPr txBox="1">
            <a:spLocks/>
          </p:cNvSpPr>
          <p:nvPr/>
        </p:nvSpPr>
        <p:spPr>
          <a:xfrm>
            <a:off x="8338657" y="3903126"/>
            <a:ext cx="3372373" cy="53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rtl="0"/>
            <a:r>
              <a:rPr lang="de-DE" dirty="0"/>
              <a:t>patrick1105722@gmail.com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8133B9-8047-9DC5-4F4C-758BE77EC751}"/>
              </a:ext>
            </a:extLst>
          </p:cNvPr>
          <p:cNvSpPr txBox="1"/>
          <p:nvPr/>
        </p:nvSpPr>
        <p:spPr>
          <a:xfrm>
            <a:off x="4102770" y="5526010"/>
            <a:ext cx="620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dirty="0"/>
              <a:t>https://github.com/Patrick2345564/Diplomarbeit-.git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CAE73BE-826C-E81C-A07B-0A380E6006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251398" y="5097142"/>
            <a:ext cx="2088560" cy="11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6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417589" y="260627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1032457" y="172323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18189" y="6504709"/>
            <a:ext cx="1664622" cy="3316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6D0ECC1-B23F-20DB-5377-1FBB11D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924" y="2162771"/>
            <a:ext cx="2091950" cy="2532457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589" y="472326"/>
            <a:ext cx="720000" cy="7200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028" y="1784434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4C197B1B-2D57-CDA9-5555-705A998A94E4}"/>
              </a:ext>
            </a:extLst>
          </p:cNvPr>
          <p:cNvSpPr txBox="1">
            <a:spLocks/>
          </p:cNvSpPr>
          <p:nvPr/>
        </p:nvSpPr>
        <p:spPr>
          <a:xfrm>
            <a:off x="3753749" y="0"/>
            <a:ext cx="6179522" cy="10940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VORSTELLUNG DER ARBEIT</a:t>
            </a:r>
          </a:p>
          <a:p>
            <a:endParaRPr lang="de-DE" sz="400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7075B-B52C-D4EE-3E2B-8FE758A0F39A}"/>
              </a:ext>
            </a:extLst>
          </p:cNvPr>
          <p:cNvCxnSpPr/>
          <p:nvPr/>
        </p:nvCxnSpPr>
        <p:spPr>
          <a:xfrm flipH="1">
            <a:off x="2089156" y="1192326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BDB4803-EDE3-1487-F411-9E46CC6DE86D}"/>
              </a:ext>
            </a:extLst>
          </p:cNvPr>
          <p:cNvCxnSpPr>
            <a:cxnSpLocks/>
          </p:cNvCxnSpPr>
          <p:nvPr/>
        </p:nvCxnSpPr>
        <p:spPr>
          <a:xfrm flipH="1">
            <a:off x="5981467" y="1192326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B9FEB77-3D9F-1B86-C8F2-0F285B0592C0}"/>
              </a:ext>
            </a:extLst>
          </p:cNvPr>
          <p:cNvSpPr/>
          <p:nvPr/>
        </p:nvSpPr>
        <p:spPr>
          <a:xfrm>
            <a:off x="3612035" y="15432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616D39-E3CC-1E93-10AB-ECE0A3E25E51}"/>
              </a:ext>
            </a:extLst>
          </p:cNvPr>
          <p:cNvSpPr/>
          <p:nvPr/>
        </p:nvSpPr>
        <p:spPr>
          <a:xfrm>
            <a:off x="7504585" y="15432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A09291-B7E2-B548-2A9A-AF4FF6E16F35}"/>
              </a:ext>
            </a:extLst>
          </p:cNvPr>
          <p:cNvSpPr/>
          <p:nvPr/>
        </p:nvSpPr>
        <p:spPr>
          <a:xfrm>
            <a:off x="3083847" y="30578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E1C3277-747A-7635-F978-0BE3651D8DB7}"/>
              </a:ext>
            </a:extLst>
          </p:cNvPr>
          <p:cNvSpPr/>
          <p:nvPr/>
        </p:nvSpPr>
        <p:spPr>
          <a:xfrm>
            <a:off x="6976397" y="30578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C60FB89-2603-A9D8-FE22-DDE8A9239433}"/>
              </a:ext>
            </a:extLst>
          </p:cNvPr>
          <p:cNvSpPr/>
          <p:nvPr/>
        </p:nvSpPr>
        <p:spPr>
          <a:xfrm>
            <a:off x="2525047" y="46052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DAE5B62-180E-D444-43E4-AC568B05DE6F}"/>
              </a:ext>
            </a:extLst>
          </p:cNvPr>
          <p:cNvSpPr/>
          <p:nvPr/>
        </p:nvSpPr>
        <p:spPr>
          <a:xfrm>
            <a:off x="6417597" y="46052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platzhalter 5">
            <a:extLst>
              <a:ext uri="{FF2B5EF4-FFF2-40B4-BE49-F238E27FC236}">
                <a16:creationId xmlns:a16="http://schemas.microsoft.com/office/drawing/2014/main" id="{ACE339E4-D095-D1DC-9C27-B94A52DE3899}"/>
              </a:ext>
            </a:extLst>
          </p:cNvPr>
          <p:cNvSpPr txBox="1">
            <a:spLocks/>
          </p:cNvSpPr>
          <p:nvPr/>
        </p:nvSpPr>
        <p:spPr>
          <a:xfrm>
            <a:off x="4032066" y="1247940"/>
            <a:ext cx="123899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/>
              <a:t>Ziel</a:t>
            </a:r>
          </a:p>
        </p:txBody>
      </p:sp>
      <p:sp>
        <p:nvSpPr>
          <p:cNvPr id="35" name="Textplatzhalter 5">
            <a:extLst>
              <a:ext uri="{FF2B5EF4-FFF2-40B4-BE49-F238E27FC236}">
                <a16:creationId xmlns:a16="http://schemas.microsoft.com/office/drawing/2014/main" id="{C61C601A-78CD-B0E3-0D73-F63D258912C2}"/>
              </a:ext>
            </a:extLst>
          </p:cNvPr>
          <p:cNvSpPr txBox="1">
            <a:spLocks/>
          </p:cNvSpPr>
          <p:nvPr/>
        </p:nvSpPr>
        <p:spPr>
          <a:xfrm>
            <a:off x="3551508" y="2779025"/>
            <a:ext cx="198032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/>
              <a:t>Motivation</a:t>
            </a:r>
          </a:p>
        </p:txBody>
      </p:sp>
      <p:sp>
        <p:nvSpPr>
          <p:cNvPr id="36" name="Textplatzhalter 5">
            <a:extLst>
              <a:ext uri="{FF2B5EF4-FFF2-40B4-BE49-F238E27FC236}">
                <a16:creationId xmlns:a16="http://schemas.microsoft.com/office/drawing/2014/main" id="{0ECCD555-FC60-1B7F-4C73-0DB3F1289FEF}"/>
              </a:ext>
            </a:extLst>
          </p:cNvPr>
          <p:cNvSpPr txBox="1">
            <a:spLocks/>
          </p:cNvSpPr>
          <p:nvPr/>
        </p:nvSpPr>
        <p:spPr>
          <a:xfrm>
            <a:off x="2899145" y="4299495"/>
            <a:ext cx="198032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Pro/Contra</a:t>
            </a:r>
          </a:p>
        </p:txBody>
      </p:sp>
      <p:sp>
        <p:nvSpPr>
          <p:cNvPr id="37" name="Textplatzhalter 5">
            <a:extLst>
              <a:ext uri="{FF2B5EF4-FFF2-40B4-BE49-F238E27FC236}">
                <a16:creationId xmlns:a16="http://schemas.microsoft.com/office/drawing/2014/main" id="{17A352C3-CFF7-8419-2477-E8BE2B2E5231}"/>
              </a:ext>
            </a:extLst>
          </p:cNvPr>
          <p:cNvSpPr txBox="1">
            <a:spLocks/>
          </p:cNvSpPr>
          <p:nvPr/>
        </p:nvSpPr>
        <p:spPr>
          <a:xfrm>
            <a:off x="7839500" y="1247940"/>
            <a:ext cx="2701152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/>
              <a:t>Anforderungen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6395FD79-D850-46D1-2BAF-501B445CBCA3}"/>
              </a:ext>
            </a:extLst>
          </p:cNvPr>
          <p:cNvSpPr txBox="1">
            <a:spLocks/>
          </p:cNvSpPr>
          <p:nvPr/>
        </p:nvSpPr>
        <p:spPr>
          <a:xfrm>
            <a:off x="7358944" y="2779025"/>
            <a:ext cx="2786472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/>
              <a:t>Nachhaltigkeit</a:t>
            </a:r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D0DEA765-A228-3488-9564-0EC749F38517}"/>
              </a:ext>
            </a:extLst>
          </p:cNvPr>
          <p:cNvSpPr txBox="1">
            <a:spLocks/>
          </p:cNvSpPr>
          <p:nvPr/>
        </p:nvSpPr>
        <p:spPr>
          <a:xfrm>
            <a:off x="6706580" y="4299495"/>
            <a:ext cx="2667969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/>
              <a:t>Kommunikation</a:t>
            </a:r>
          </a:p>
        </p:txBody>
      </p:sp>
      <p:sp>
        <p:nvSpPr>
          <p:cNvPr id="41" name="Textplatzhalter 5">
            <a:extLst>
              <a:ext uri="{FF2B5EF4-FFF2-40B4-BE49-F238E27FC236}">
                <a16:creationId xmlns:a16="http://schemas.microsoft.com/office/drawing/2014/main" id="{FCE46C19-B641-2B8B-A639-8AAC2E576827}"/>
              </a:ext>
            </a:extLst>
          </p:cNvPr>
          <p:cNvSpPr txBox="1">
            <a:spLocks/>
          </p:cNvSpPr>
          <p:nvPr/>
        </p:nvSpPr>
        <p:spPr>
          <a:xfrm>
            <a:off x="4891326" y="6958930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TEAM</a:t>
            </a:r>
          </a:p>
        </p:txBody>
      </p:sp>
      <p:sp>
        <p:nvSpPr>
          <p:cNvPr id="42" name="Inhaltsplatzhalter 12">
            <a:extLst>
              <a:ext uri="{FF2B5EF4-FFF2-40B4-BE49-F238E27FC236}">
                <a16:creationId xmlns:a16="http://schemas.microsoft.com/office/drawing/2014/main" id="{18F3A2BB-3E7D-C19D-2C08-B1AFDD35428F}"/>
              </a:ext>
            </a:extLst>
          </p:cNvPr>
          <p:cNvSpPr txBox="1">
            <a:spLocks/>
          </p:cNvSpPr>
          <p:nvPr/>
        </p:nvSpPr>
        <p:spPr>
          <a:xfrm>
            <a:off x="6981978" y="12578939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Patrick Edelmann</a:t>
            </a:r>
          </a:p>
        </p:txBody>
      </p:sp>
      <p:pic>
        <p:nvPicPr>
          <p:cNvPr id="43" name="Grafik 42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252A9D11-6B20-3A85-D197-1527529D6B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1485" y="8078134"/>
            <a:ext cx="1828269" cy="435594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B573091B-132C-6BBC-A291-549B6BC92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8079331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Inhaltsplatzhalter 12">
            <a:extLst>
              <a:ext uri="{FF2B5EF4-FFF2-40B4-BE49-F238E27FC236}">
                <a16:creationId xmlns:a16="http://schemas.microsoft.com/office/drawing/2014/main" id="{55C43A16-4447-F2F4-A0AF-EC4579B2F7FA}"/>
              </a:ext>
            </a:extLst>
          </p:cNvPr>
          <p:cNvSpPr txBox="1">
            <a:spLocks/>
          </p:cNvSpPr>
          <p:nvPr/>
        </p:nvSpPr>
        <p:spPr>
          <a:xfrm>
            <a:off x="2362984" y="12580135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Simon Angerer</a:t>
            </a:r>
            <a:endParaRPr lang="de-DE" sz="1500"/>
          </a:p>
        </p:txBody>
      </p:sp>
      <p:sp>
        <p:nvSpPr>
          <p:cNvPr id="46" name="Titel 8">
            <a:extLst>
              <a:ext uri="{FF2B5EF4-FFF2-40B4-BE49-F238E27FC236}">
                <a16:creationId xmlns:a16="http://schemas.microsoft.com/office/drawing/2014/main" id="{5D140CCB-CB2F-A887-1E34-C80FFCA25E6D}"/>
              </a:ext>
            </a:extLst>
          </p:cNvPr>
          <p:cNvSpPr txBox="1">
            <a:spLocks/>
          </p:cNvSpPr>
          <p:nvPr/>
        </p:nvSpPr>
        <p:spPr>
          <a:xfrm rot="86400000">
            <a:off x="1507952" y="-1046838"/>
            <a:ext cx="6769186" cy="8239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3600" b="1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Virtueller Server</a:t>
            </a:r>
          </a:p>
        </p:txBody>
      </p:sp>
    </p:spTree>
    <p:extLst>
      <p:ext uri="{BB962C8B-B14F-4D97-AF65-F5344CB8AC3E}">
        <p14:creationId xmlns:p14="http://schemas.microsoft.com/office/powerpoint/2010/main" val="3598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628066" y="1137202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35" y="414491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244" y="1314819"/>
            <a:ext cx="720000" cy="7200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01877AA-4795-43D5-AC2E-F272A3168457}"/>
              </a:ext>
            </a:extLst>
          </p:cNvPr>
          <p:cNvCxnSpPr/>
          <p:nvPr/>
        </p:nvCxnSpPr>
        <p:spPr>
          <a:xfrm flipH="1">
            <a:off x="2089156" y="-5196592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6306665-CDA6-6804-408E-D0D81DD58B84}"/>
              </a:ext>
            </a:extLst>
          </p:cNvPr>
          <p:cNvCxnSpPr/>
          <p:nvPr/>
        </p:nvCxnSpPr>
        <p:spPr>
          <a:xfrm flipH="1">
            <a:off x="5981467" y="-5196592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46EA93B-8B64-F20E-8D69-4F539DB11B79}"/>
              </a:ext>
            </a:extLst>
          </p:cNvPr>
          <p:cNvSpPr/>
          <p:nvPr/>
        </p:nvSpPr>
        <p:spPr>
          <a:xfrm>
            <a:off x="3612035" y="-484568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30185D-714E-1E76-7ADA-E527BE9BC50A}"/>
              </a:ext>
            </a:extLst>
          </p:cNvPr>
          <p:cNvSpPr/>
          <p:nvPr/>
        </p:nvSpPr>
        <p:spPr>
          <a:xfrm>
            <a:off x="7504585" y="-484568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92C5F-1F34-5ADF-5A49-DA66D0F7B7A9}"/>
              </a:ext>
            </a:extLst>
          </p:cNvPr>
          <p:cNvSpPr/>
          <p:nvPr/>
        </p:nvSpPr>
        <p:spPr>
          <a:xfrm>
            <a:off x="3083847" y="-333111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5D4C0B-69D6-092B-2A20-0686B8FCA197}"/>
              </a:ext>
            </a:extLst>
          </p:cNvPr>
          <p:cNvSpPr/>
          <p:nvPr/>
        </p:nvSpPr>
        <p:spPr>
          <a:xfrm>
            <a:off x="6976397" y="-333111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FACC94-4CC6-740A-DF09-8C12ACD8A6DB}"/>
              </a:ext>
            </a:extLst>
          </p:cNvPr>
          <p:cNvSpPr/>
          <p:nvPr/>
        </p:nvSpPr>
        <p:spPr>
          <a:xfrm>
            <a:off x="2525047" y="-17836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03F954-7541-3ED9-9422-1F9411305F21}"/>
              </a:ext>
            </a:extLst>
          </p:cNvPr>
          <p:cNvSpPr/>
          <p:nvPr/>
        </p:nvSpPr>
        <p:spPr>
          <a:xfrm>
            <a:off x="6417597" y="-17836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884EA442-1E91-0047-6B5C-1ED88F6EF89A}"/>
              </a:ext>
            </a:extLst>
          </p:cNvPr>
          <p:cNvSpPr txBox="1">
            <a:spLocks/>
          </p:cNvSpPr>
          <p:nvPr/>
        </p:nvSpPr>
        <p:spPr>
          <a:xfrm>
            <a:off x="4032066" y="-5140978"/>
            <a:ext cx="103817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Ziel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733556B7-4068-4298-E2DF-41BB53D18A21}"/>
              </a:ext>
            </a:extLst>
          </p:cNvPr>
          <p:cNvSpPr txBox="1">
            <a:spLocks/>
          </p:cNvSpPr>
          <p:nvPr/>
        </p:nvSpPr>
        <p:spPr>
          <a:xfrm>
            <a:off x="3551509" y="-3609893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Motivation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4D8085F8-9361-0A8E-5F30-C21B3141B09B}"/>
              </a:ext>
            </a:extLst>
          </p:cNvPr>
          <p:cNvSpPr txBox="1">
            <a:spLocks/>
          </p:cNvSpPr>
          <p:nvPr/>
        </p:nvSpPr>
        <p:spPr>
          <a:xfrm>
            <a:off x="2899146" y="-2089423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Zielgruppe</a:t>
            </a:r>
          </a:p>
        </p:txBody>
      </p:sp>
      <p:sp>
        <p:nvSpPr>
          <p:cNvPr id="31" name="Textplatzhalter 5">
            <a:extLst>
              <a:ext uri="{FF2B5EF4-FFF2-40B4-BE49-F238E27FC236}">
                <a16:creationId xmlns:a16="http://schemas.microsoft.com/office/drawing/2014/main" id="{B5A4DA52-84F7-2CC8-6CC2-04F62CB60027}"/>
              </a:ext>
            </a:extLst>
          </p:cNvPr>
          <p:cNvSpPr txBox="1">
            <a:spLocks/>
          </p:cNvSpPr>
          <p:nvPr/>
        </p:nvSpPr>
        <p:spPr>
          <a:xfrm>
            <a:off x="7839500" y="-5140978"/>
            <a:ext cx="226334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Anforderungen</a:t>
            </a:r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D7A9D40C-A633-58D6-62F3-6CB0CC0A5892}"/>
              </a:ext>
            </a:extLst>
          </p:cNvPr>
          <p:cNvSpPr txBox="1">
            <a:spLocks/>
          </p:cNvSpPr>
          <p:nvPr/>
        </p:nvSpPr>
        <p:spPr>
          <a:xfrm>
            <a:off x="7358944" y="-3609893"/>
            <a:ext cx="2334834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Nachhaltigkeit</a:t>
            </a:r>
          </a:p>
        </p:txBody>
      </p:sp>
      <p:sp>
        <p:nvSpPr>
          <p:cNvPr id="33" name="Textplatzhalter 5">
            <a:extLst>
              <a:ext uri="{FF2B5EF4-FFF2-40B4-BE49-F238E27FC236}">
                <a16:creationId xmlns:a16="http://schemas.microsoft.com/office/drawing/2014/main" id="{91702ABF-B6A3-8D3C-4BA2-84FDD15BC0B5}"/>
              </a:ext>
            </a:extLst>
          </p:cNvPr>
          <p:cNvSpPr txBox="1">
            <a:spLocks/>
          </p:cNvSpPr>
          <p:nvPr/>
        </p:nvSpPr>
        <p:spPr>
          <a:xfrm>
            <a:off x="6706581" y="-2089423"/>
            <a:ext cx="223553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/>
              <a:t>Kommunikation</a:t>
            </a:r>
          </a:p>
        </p:txBody>
      </p:sp>
      <p:sp>
        <p:nvSpPr>
          <p:cNvPr id="34" name="Textplatzhalter 5">
            <a:extLst>
              <a:ext uri="{FF2B5EF4-FFF2-40B4-BE49-F238E27FC236}">
                <a16:creationId xmlns:a16="http://schemas.microsoft.com/office/drawing/2014/main" id="{BFB9D3A5-8B95-6F6E-26E2-95FB63C678CF}"/>
              </a:ext>
            </a:extLst>
          </p:cNvPr>
          <p:cNvSpPr txBox="1">
            <a:spLocks/>
          </p:cNvSpPr>
          <p:nvPr/>
        </p:nvSpPr>
        <p:spPr>
          <a:xfrm>
            <a:off x="5441642" y="18993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TEAM</a:t>
            </a:r>
          </a:p>
        </p:txBody>
      </p:sp>
      <p:sp>
        <p:nvSpPr>
          <p:cNvPr id="35" name="Inhaltsplatzhalter 12">
            <a:extLst>
              <a:ext uri="{FF2B5EF4-FFF2-40B4-BE49-F238E27FC236}">
                <a16:creationId xmlns:a16="http://schemas.microsoft.com/office/drawing/2014/main" id="{16AD395D-A7D1-5395-BAA3-B978048493D1}"/>
              </a:ext>
            </a:extLst>
          </p:cNvPr>
          <p:cNvSpPr txBox="1">
            <a:spLocks/>
          </p:cNvSpPr>
          <p:nvPr/>
        </p:nvSpPr>
        <p:spPr>
          <a:xfrm>
            <a:off x="6981978" y="5750637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Patrick Edelmann</a:t>
            </a:r>
          </a:p>
        </p:txBody>
      </p:sp>
      <p:pic>
        <p:nvPicPr>
          <p:cNvPr id="36" name="Grafik 35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581C4DD3-DD2E-A2AF-9142-7D12578607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485" y="1249832"/>
            <a:ext cx="1828269" cy="4355943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1D2524CD-ABD5-D757-5F14-8E17B980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1251029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Inhaltsplatzhalter 12">
            <a:extLst>
              <a:ext uri="{FF2B5EF4-FFF2-40B4-BE49-F238E27FC236}">
                <a16:creationId xmlns:a16="http://schemas.microsoft.com/office/drawing/2014/main" id="{CA7FAEF9-122A-6875-BCAB-C3B0A808B1E1}"/>
              </a:ext>
            </a:extLst>
          </p:cNvPr>
          <p:cNvSpPr txBox="1">
            <a:spLocks/>
          </p:cNvSpPr>
          <p:nvPr/>
        </p:nvSpPr>
        <p:spPr>
          <a:xfrm>
            <a:off x="2362984" y="5751833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Simon Angerer</a:t>
            </a:r>
            <a:endParaRPr lang="de-DE" sz="1500"/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F75F3F4A-2CA2-3E69-7B48-EB4975E204DB}"/>
              </a:ext>
            </a:extLst>
          </p:cNvPr>
          <p:cNvSpPr txBox="1">
            <a:spLocks/>
          </p:cNvSpPr>
          <p:nvPr/>
        </p:nvSpPr>
        <p:spPr>
          <a:xfrm>
            <a:off x="4365183" y="692609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40" name="Flussdiagramm: Grenzstelle 39">
            <a:extLst>
              <a:ext uri="{FF2B5EF4-FFF2-40B4-BE49-F238E27FC236}">
                <a16:creationId xmlns:a16="http://schemas.microsoft.com/office/drawing/2014/main" id="{926BB333-4322-82BE-DC32-993652E1CBDC}"/>
              </a:ext>
            </a:extLst>
          </p:cNvPr>
          <p:cNvSpPr/>
          <p:nvPr/>
        </p:nvSpPr>
        <p:spPr>
          <a:xfrm>
            <a:off x="1921059" y="8539362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Flussdiagramm: Grenzstelle 40">
            <a:extLst>
              <a:ext uri="{FF2B5EF4-FFF2-40B4-BE49-F238E27FC236}">
                <a16:creationId xmlns:a16="http://schemas.microsoft.com/office/drawing/2014/main" id="{769B7805-A9D1-A2EC-9BC1-A99D0DD40B3B}"/>
              </a:ext>
            </a:extLst>
          </p:cNvPr>
          <p:cNvSpPr/>
          <p:nvPr/>
        </p:nvSpPr>
        <p:spPr>
          <a:xfrm>
            <a:off x="3804069" y="9540065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Flussdiagramm: Grenzstelle 41">
            <a:extLst>
              <a:ext uri="{FF2B5EF4-FFF2-40B4-BE49-F238E27FC236}">
                <a16:creationId xmlns:a16="http://schemas.microsoft.com/office/drawing/2014/main" id="{5FB7BF40-732D-10F7-9CE6-E6EB956C8ED7}"/>
              </a:ext>
            </a:extLst>
          </p:cNvPr>
          <p:cNvSpPr/>
          <p:nvPr/>
        </p:nvSpPr>
        <p:spPr>
          <a:xfrm>
            <a:off x="5336210" y="10534810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Flussdiagramm: Grenzstelle 42">
            <a:extLst>
              <a:ext uri="{FF2B5EF4-FFF2-40B4-BE49-F238E27FC236}">
                <a16:creationId xmlns:a16="http://schemas.microsoft.com/office/drawing/2014/main" id="{E5E65526-55C2-ACEE-1A1D-B1252169A28C}"/>
              </a:ext>
            </a:extLst>
          </p:cNvPr>
          <p:cNvSpPr/>
          <p:nvPr/>
        </p:nvSpPr>
        <p:spPr>
          <a:xfrm>
            <a:off x="6767871" y="11545168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Textplatzhalter 5">
            <a:extLst>
              <a:ext uri="{FF2B5EF4-FFF2-40B4-BE49-F238E27FC236}">
                <a16:creationId xmlns:a16="http://schemas.microsoft.com/office/drawing/2014/main" id="{4E698AEA-168F-516F-D9FF-45AA703EC412}"/>
              </a:ext>
            </a:extLst>
          </p:cNvPr>
          <p:cNvSpPr txBox="1">
            <a:spLocks/>
          </p:cNvSpPr>
          <p:nvPr/>
        </p:nvSpPr>
        <p:spPr>
          <a:xfrm>
            <a:off x="1942806" y="8726736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/>
              <a:t>DNS</a:t>
            </a:r>
          </a:p>
        </p:txBody>
      </p:sp>
      <p:sp>
        <p:nvSpPr>
          <p:cNvPr id="45" name="Textplatzhalter 5">
            <a:extLst>
              <a:ext uri="{FF2B5EF4-FFF2-40B4-BE49-F238E27FC236}">
                <a16:creationId xmlns:a16="http://schemas.microsoft.com/office/drawing/2014/main" id="{5850F13A-E7D9-7C25-8869-EB38BA7BD59C}"/>
              </a:ext>
            </a:extLst>
          </p:cNvPr>
          <p:cNvSpPr txBox="1">
            <a:spLocks/>
          </p:cNvSpPr>
          <p:nvPr/>
        </p:nvSpPr>
        <p:spPr>
          <a:xfrm>
            <a:off x="3786381" y="9633148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/>
              <a:t>Benutzer Einrichtung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19974392-276F-B507-3680-352F7FA9A6F0}"/>
              </a:ext>
            </a:extLst>
          </p:cNvPr>
          <p:cNvSpPr txBox="1">
            <a:spLocks/>
          </p:cNvSpPr>
          <p:nvPr/>
        </p:nvSpPr>
        <p:spPr>
          <a:xfrm>
            <a:off x="5438398" y="10797110"/>
            <a:ext cx="3178116" cy="8248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/>
              <a:t>Firewall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6F9DA4EB-3076-712E-E228-70B7713854ED}"/>
              </a:ext>
            </a:extLst>
          </p:cNvPr>
          <p:cNvSpPr txBox="1">
            <a:spLocks/>
          </p:cNvSpPr>
          <p:nvPr/>
        </p:nvSpPr>
        <p:spPr>
          <a:xfrm>
            <a:off x="6802269" y="11631709"/>
            <a:ext cx="3178116" cy="1037170"/>
          </a:xfrm>
          <a:prstGeom prst="rect">
            <a:avLst/>
          </a:prstGeom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err="1"/>
              <a:t>Active</a:t>
            </a:r>
            <a:r>
              <a:rPr lang="de-DE" sz="3200" spc="30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64361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37577" y="6449642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A318482-EDD3-32A8-6A5A-4DAB8246B469}"/>
              </a:ext>
            </a:extLst>
          </p:cNvPr>
          <p:cNvSpPr txBox="1">
            <a:spLocks/>
          </p:cNvSpPr>
          <p:nvPr/>
        </p:nvSpPr>
        <p:spPr>
          <a:xfrm>
            <a:off x="4891326" y="-5569519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TEAM</a:t>
            </a:r>
          </a:p>
        </p:txBody>
      </p:sp>
      <p:sp>
        <p:nvSpPr>
          <p:cNvPr id="3" name="Inhaltsplatzhalter 12">
            <a:extLst>
              <a:ext uri="{FF2B5EF4-FFF2-40B4-BE49-F238E27FC236}">
                <a16:creationId xmlns:a16="http://schemas.microsoft.com/office/drawing/2014/main" id="{823D0870-8B34-B00F-1AE7-7BE871D55451}"/>
              </a:ext>
            </a:extLst>
          </p:cNvPr>
          <p:cNvSpPr txBox="1">
            <a:spLocks/>
          </p:cNvSpPr>
          <p:nvPr/>
        </p:nvSpPr>
        <p:spPr>
          <a:xfrm>
            <a:off x="6981978" y="-448277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Patrick Edelmann</a:t>
            </a:r>
          </a:p>
        </p:txBody>
      </p:sp>
      <p:pic>
        <p:nvPicPr>
          <p:cNvPr id="4" name="Grafik 3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32396528-A56A-ABAF-B7B5-03DD90A336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485" y="-4949082"/>
            <a:ext cx="1828269" cy="43559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5288E77-6985-CEB5-A334-B7003F305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-4947885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12">
            <a:extLst>
              <a:ext uri="{FF2B5EF4-FFF2-40B4-BE49-F238E27FC236}">
                <a16:creationId xmlns:a16="http://schemas.microsoft.com/office/drawing/2014/main" id="{DDB0150B-261C-4AF4-19C2-08A0DAFEDC10}"/>
              </a:ext>
            </a:extLst>
          </p:cNvPr>
          <p:cNvSpPr txBox="1">
            <a:spLocks/>
          </p:cNvSpPr>
          <p:nvPr/>
        </p:nvSpPr>
        <p:spPr>
          <a:xfrm>
            <a:off x="2362984" y="-447081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Simon Angerer</a:t>
            </a:r>
            <a:endParaRPr lang="de-DE" sz="150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1921059" y="1613272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Flussdiagramm: Grenzstelle 21">
            <a:extLst>
              <a:ext uri="{FF2B5EF4-FFF2-40B4-BE49-F238E27FC236}">
                <a16:creationId xmlns:a16="http://schemas.microsoft.com/office/drawing/2014/main" id="{2A16CEF7-BCD7-E4D9-804E-4B620DCBEE83}"/>
              </a:ext>
            </a:extLst>
          </p:cNvPr>
          <p:cNvSpPr/>
          <p:nvPr/>
        </p:nvSpPr>
        <p:spPr>
          <a:xfrm>
            <a:off x="3804069" y="2613975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5336210" y="3608720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Flussdiagramm: Grenzstelle 30">
            <a:extLst>
              <a:ext uri="{FF2B5EF4-FFF2-40B4-BE49-F238E27FC236}">
                <a16:creationId xmlns:a16="http://schemas.microsoft.com/office/drawing/2014/main" id="{A133D5EA-CCCD-A5AE-D408-6B9824537443}"/>
              </a:ext>
            </a:extLst>
          </p:cNvPr>
          <p:cNvSpPr/>
          <p:nvPr/>
        </p:nvSpPr>
        <p:spPr>
          <a:xfrm>
            <a:off x="6767871" y="4619078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1942806" y="1800646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 dirty="0"/>
              <a:t>Python-Client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A925020-7222-588A-EE41-04E9D58D53C7}"/>
              </a:ext>
            </a:extLst>
          </p:cNvPr>
          <p:cNvSpPr txBox="1">
            <a:spLocks/>
          </p:cNvSpPr>
          <p:nvPr/>
        </p:nvSpPr>
        <p:spPr>
          <a:xfrm>
            <a:off x="3786381" y="2914154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Mail-Server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5404000" y="3939494"/>
            <a:ext cx="3178116" cy="8248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DHCP-Server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5209D13F-E18E-BEA3-54CE-FB47F2C3BC70}"/>
              </a:ext>
            </a:extLst>
          </p:cNvPr>
          <p:cNvSpPr txBox="1">
            <a:spLocks/>
          </p:cNvSpPr>
          <p:nvPr/>
        </p:nvSpPr>
        <p:spPr>
          <a:xfrm>
            <a:off x="6767871" y="4774093"/>
            <a:ext cx="3178116" cy="1037170"/>
          </a:xfrm>
          <a:prstGeom prst="rect">
            <a:avLst/>
          </a:prstGeom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Server</a:t>
            </a:r>
          </a:p>
        </p:txBody>
      </p:sp>
      <p:pic>
        <p:nvPicPr>
          <p:cNvPr id="32" name="Grafik 3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D68B2F70-7C5C-46F6-55B6-E46B9293B5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25600" y1="23600" x2="25600" y2="23600"/>
                        <a14:foregroundMark x1="14800" y1="20900" x2="14800" y2="20900"/>
                        <a14:foregroundMark x1="14800" y1="20400" x2="14800" y2="20400"/>
                        <a14:foregroundMark x1="19400" y1="25300" x2="19400" y2="25300"/>
                        <a14:foregroundMark x1="26100" y1="30100" x2="26100" y2="30100"/>
                        <a14:foregroundMark x1="64000" y1="64300" x2="64000" y2="64300"/>
                        <a14:foregroundMark x1="34500" y1="36600" x2="34500" y2="36600"/>
                        <a14:foregroundMark x1="36600" y1="29800" x2="36600" y2="29800"/>
                        <a14:foregroundMark x1="11200" y1="31800" x2="11200" y2="31800"/>
                        <a14:foregroundMark x1="19000" y1="39200" x2="19000" y2="39200"/>
                        <a14:foregroundMark x1="26100" y1="29800" x2="26100" y2="29800"/>
                        <a14:foregroundMark x1="19100" y1="43600" x2="19100" y2="43600"/>
                        <a14:foregroundMark x1="18700" y1="45300" x2="18700" y2="45300"/>
                        <a14:foregroundMark x1="19100" y1="44500" x2="19100" y2="44500"/>
                        <a14:foregroundMark x1="19100" y1="46600" x2="19100" y2="46600"/>
                        <a14:foregroundMark x1="19000" y1="48100" x2="19000" y2="48100"/>
                        <a14:foregroundMark x1="19100" y1="49400" x2="19100" y2="49400"/>
                        <a14:foregroundMark x1="38800" y1="31300" x2="38800" y2="31300"/>
                        <a14:foregroundMark x1="39400" y1="30200" x2="39400" y2="30200"/>
                        <a14:foregroundMark x1="39200" y1="26900" x2="39200" y2="26900"/>
                        <a14:foregroundMark x1="40600" y1="37300" x2="40600" y2="37300"/>
                        <a14:foregroundMark x1="40800" y1="37100" x2="40800" y2="37100"/>
                        <a14:foregroundMark x1="24000" y1="22400" x2="24000" y2="22400"/>
                        <a14:foregroundMark x1="25200" y1="21700" x2="25200" y2="21700"/>
                        <a14:foregroundMark x1="26500" y1="20800" x2="26500" y2="20800"/>
                        <a14:foregroundMark x1="25900" y1="21200" x2="25900" y2="21200"/>
                        <a14:foregroundMark x1="25500" y1="21200" x2="25500" y2="21200"/>
                        <a14:foregroundMark x1="18700" y1="23500" x2="18700" y2="23500"/>
                        <a14:backgroundMark x1="38900" y1="32300" x2="38900" y2="3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88" y="3626065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7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-1487767" y="-611263"/>
            <a:ext cx="15113000" cy="91186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MEILENSTEINE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4479675" y="259689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Mail-Server</a:t>
            </a:r>
          </a:p>
        </p:txBody>
      </p:sp>
      <p:pic>
        <p:nvPicPr>
          <p:cNvPr id="2" name="Picture 4" descr="SMTP - einfach erklärt">
            <a:extLst>
              <a:ext uri="{FF2B5EF4-FFF2-40B4-BE49-F238E27FC236}">
                <a16:creationId xmlns:a16="http://schemas.microsoft.com/office/drawing/2014/main" id="{1EBDE67E-06F7-FD19-63B5-B35F43C6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33" y="1090933"/>
            <a:ext cx="6841502" cy="16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430E38F-4A3A-D671-F5AE-F138F50A3AAF}"/>
              </a:ext>
            </a:extLst>
          </p:cNvPr>
          <p:cNvSpPr txBox="1"/>
          <p:nvPr/>
        </p:nvSpPr>
        <p:spPr>
          <a:xfrm>
            <a:off x="2503636" y="2822761"/>
            <a:ext cx="92465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 dirty="0">
                <a:latin typeface="Arial" panose="020B0604020202020204" pitchFamily="34" charset="0"/>
                <a:cs typeface="Arial" panose="020B0604020202020204" pitchFamily="34" charset="0"/>
              </a:rPr>
              <a:t>Installation auf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300" dirty="0">
                <a:latin typeface="Arial" panose="020B0604020202020204" pitchFamily="34" charset="0"/>
                <a:cs typeface="Arial" panose="020B0604020202020204" pitchFamily="34" charset="0"/>
              </a:rPr>
              <a:t>Postfix installieren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300" dirty="0">
                <a:latin typeface="Arial" panose="020B0604020202020204" pitchFamily="34" charset="0"/>
                <a:cs typeface="Arial" panose="020B0604020202020204" pitchFamily="34" charset="0"/>
              </a:rPr>
              <a:t>Postfix Konfiguration starten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300" dirty="0">
                <a:latin typeface="Arial" panose="020B0604020202020204" pitchFamily="34" charset="0"/>
                <a:cs typeface="Arial" panose="020B0604020202020204" pitchFamily="34" charset="0"/>
              </a:rPr>
              <a:t>Über Telnet Funktionalität prüfen</a:t>
            </a: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u="sng" spc="300" dirty="0">
                <a:latin typeface="Arial" panose="020B0604020202020204" pitchFamily="34" charset="0"/>
                <a:cs typeface="Arial" panose="020B0604020202020204" pitchFamily="34" charset="0"/>
              </a:rPr>
              <a:t>Warum Postfix?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Ermöglicht Senden und Empfangen von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Skalierbar und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Mehrere E-Mail-Domains auf einem Server hosten möglich</a:t>
            </a:r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162008F-59B0-383C-4519-46313679DD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746196" y="-2466917"/>
            <a:ext cx="1370057" cy="87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1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-2524440" y="-2135461"/>
            <a:ext cx="17802041" cy="10362828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11750210" y="7073900"/>
            <a:ext cx="2295989" cy="11430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4486031" y="-36591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 dirty="0"/>
              <a:t>Python-Client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11200324" y="7283408"/>
            <a:ext cx="3639983" cy="90805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Mail-Server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EB76516B-0B32-225C-D191-3CEA228E619C}"/>
              </a:ext>
            </a:extLst>
          </p:cNvPr>
          <p:cNvSpPr txBox="1">
            <a:spLocks/>
          </p:cNvSpPr>
          <p:nvPr/>
        </p:nvSpPr>
        <p:spPr>
          <a:xfrm>
            <a:off x="2226701" y="7069741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730CF1-872F-DB0C-74E7-2342AE5D64F4}"/>
              </a:ext>
            </a:extLst>
          </p:cNvPr>
          <p:cNvSpPr txBox="1"/>
          <p:nvPr/>
        </p:nvSpPr>
        <p:spPr>
          <a:xfrm>
            <a:off x="1521789" y="8227367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46077B8-5F2B-FED1-6244-AF01407AA2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4087" y="828518"/>
            <a:ext cx="915589" cy="583403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85AF9D-8E4D-7155-3F4C-45D2F8F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250" r="99740">
                        <a14:foregroundMark x1="7292" y1="34583" x2="7292" y2="34583"/>
                        <a14:foregroundMark x1="9297" y1="37546" x2="9297" y2="37546"/>
                        <a14:foregroundMark x1="10625" y1="39352" x2="1276" y2="39954"/>
                        <a14:foregroundMark x1="43438" y1="41852" x2="30755" y2="42917"/>
                        <a14:foregroundMark x1="30885" y1="40324" x2="31380" y2="64398"/>
                        <a14:foregroundMark x1="42214" y1="41157" x2="46146" y2="64398"/>
                        <a14:foregroundMark x1="50339" y1="37870" x2="47005" y2="64398"/>
                        <a14:foregroundMark x1="55156" y1="30231" x2="57865" y2="55648"/>
                        <a14:foregroundMark x1="61563" y1="25833" x2="68828" y2="54306"/>
                        <a14:foregroundMark x1="75104" y1="37685" x2="73984" y2="53009"/>
                        <a14:foregroundMark x1="76328" y1="37685" x2="76328" y2="54954"/>
                        <a14:foregroundMark x1="77318" y1="38333" x2="80521" y2="46852"/>
                        <a14:foregroundMark x1="84349" y1="40324" x2="84089" y2="55185"/>
                        <a14:foregroundMark x1="85443" y1="38750" x2="91979" y2="54769"/>
                        <a14:foregroundMark x1="91615" y1="48194" x2="90625" y2="55185"/>
                        <a14:foregroundMark x1="95443" y1="29120" x2="95807" y2="33056"/>
                        <a14:foregroundMark x1="97760" y1="30000" x2="97266" y2="34630"/>
                        <a14:foregroundMark x1="98750" y1="29583" x2="98516" y2="33935"/>
                        <a14:foregroundMark x1="99245" y1="29769" x2="99245" y2="34398"/>
                        <a14:foregroundMark x1="96536" y1="28935" x2="96406" y2="33056"/>
                        <a14:foregroundMark x1="94323" y1="29120" x2="99740" y2="29352"/>
                        <a14:foregroundMark x1="95052" y1="30648" x2="99115" y2="35278"/>
                        <a14:foregroundMark x1="94688" y1="33056" x2="95677" y2="36806"/>
                        <a14:foregroundMark x1="93594" y1="28472" x2="98646" y2="28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28" y="-165822"/>
            <a:ext cx="2562971" cy="14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A0BCBAF3-8F00-EE40-6775-561FAA02FA47}"/>
              </a:ext>
            </a:extLst>
          </p:cNvPr>
          <p:cNvSpPr txBox="1"/>
          <p:nvPr/>
        </p:nvSpPr>
        <p:spPr>
          <a:xfrm>
            <a:off x="6376581" y="2298614"/>
            <a:ext cx="43678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spc="300" dirty="0">
                <a:latin typeface="Arial" panose="020B0604020202020204" pitchFamily="34" charset="0"/>
                <a:cs typeface="Arial" panose="020B0604020202020204" pitchFamily="34" charset="0"/>
              </a:rPr>
              <a:t>Für kleine oder große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spc="300" dirty="0">
                <a:latin typeface="Arial" panose="020B0604020202020204" pitchFamily="34" charset="0"/>
                <a:cs typeface="Arial" panose="020B0604020202020204" pitchFamily="34" charset="0"/>
              </a:rPr>
              <a:t>Für Prototypenbau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spc="300" dirty="0">
                <a:latin typeface="Arial" panose="020B0604020202020204" pitchFamily="34" charset="0"/>
                <a:cs typeface="Arial" panose="020B0604020202020204" pitchFamily="34" charset="0"/>
              </a:rPr>
              <a:t>am häufigsten verwendeten Programmiersprachen</a:t>
            </a:r>
            <a:endParaRPr lang="de-AT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7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11750210" y="7073900"/>
            <a:ext cx="2295989" cy="11430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3800009" y="-78835"/>
            <a:ext cx="4591982" cy="178055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 dirty="0"/>
              <a:t>Python-Kommunikation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11200324" y="7283408"/>
            <a:ext cx="3639983" cy="90805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Mail-Server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EB76516B-0B32-225C-D191-3CEA228E619C}"/>
              </a:ext>
            </a:extLst>
          </p:cNvPr>
          <p:cNvSpPr txBox="1">
            <a:spLocks/>
          </p:cNvSpPr>
          <p:nvPr/>
        </p:nvSpPr>
        <p:spPr>
          <a:xfrm>
            <a:off x="2226701" y="7069741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730CF1-872F-DB0C-74E7-2342AE5D64F4}"/>
              </a:ext>
            </a:extLst>
          </p:cNvPr>
          <p:cNvSpPr txBox="1"/>
          <p:nvPr/>
        </p:nvSpPr>
        <p:spPr>
          <a:xfrm>
            <a:off x="1521789" y="8227367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85AF9D-8E4D-7155-3F4C-45D2F8F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250" r="99740">
                        <a14:foregroundMark x1="7292" y1="34583" x2="7292" y2="34583"/>
                        <a14:foregroundMark x1="9297" y1="37546" x2="9297" y2="37546"/>
                        <a14:foregroundMark x1="10625" y1="39352" x2="1276" y2="39954"/>
                        <a14:foregroundMark x1="43438" y1="41852" x2="30755" y2="42917"/>
                        <a14:foregroundMark x1="30885" y1="40324" x2="31380" y2="64398"/>
                        <a14:foregroundMark x1="42214" y1="41157" x2="46146" y2="64398"/>
                        <a14:foregroundMark x1="50339" y1="37870" x2="47005" y2="64398"/>
                        <a14:foregroundMark x1="55156" y1="30231" x2="57865" y2="55648"/>
                        <a14:foregroundMark x1="61563" y1="25833" x2="68828" y2="54306"/>
                        <a14:foregroundMark x1="75104" y1="37685" x2="73984" y2="53009"/>
                        <a14:foregroundMark x1="76328" y1="37685" x2="76328" y2="54954"/>
                        <a14:foregroundMark x1="77318" y1="38333" x2="80521" y2="46852"/>
                        <a14:foregroundMark x1="84349" y1="40324" x2="84089" y2="55185"/>
                        <a14:foregroundMark x1="85443" y1="38750" x2="91979" y2="54769"/>
                        <a14:foregroundMark x1="91615" y1="48194" x2="90625" y2="55185"/>
                        <a14:foregroundMark x1="95443" y1="29120" x2="95807" y2="33056"/>
                        <a14:foregroundMark x1="97760" y1="30000" x2="97266" y2="34630"/>
                        <a14:foregroundMark x1="98750" y1="29583" x2="98516" y2="33935"/>
                        <a14:foregroundMark x1="99245" y1="29769" x2="99245" y2="34398"/>
                        <a14:foregroundMark x1="96536" y1="28935" x2="96406" y2="33056"/>
                        <a14:foregroundMark x1="94323" y1="29120" x2="99740" y2="29352"/>
                        <a14:foregroundMark x1="95052" y1="30648" x2="99115" y2="35278"/>
                        <a14:foregroundMark x1="94688" y1="33056" x2="95677" y2="36806"/>
                        <a14:foregroundMark x1="93594" y1="28472" x2="98646" y2="28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28" y="-165822"/>
            <a:ext cx="2562971" cy="14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EB6D810-B15F-0231-9CEF-3C7D9EA6A8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80187" y="2253770"/>
            <a:ext cx="1427412" cy="2117236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0298CA44-1219-8BF4-C732-EDE467BB7E83}"/>
              </a:ext>
            </a:extLst>
          </p:cNvPr>
          <p:cNvSpPr txBox="1"/>
          <p:nvPr/>
        </p:nvSpPr>
        <p:spPr>
          <a:xfrm>
            <a:off x="2852370" y="1633086"/>
            <a:ext cx="1545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/>
              <a:t>Server</a:t>
            </a:r>
            <a:endParaRPr lang="de-AT" sz="32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0C70168-9DF8-149C-ABF7-BF1001C2A4D8}"/>
              </a:ext>
            </a:extLst>
          </p:cNvPr>
          <p:cNvSpPr txBox="1"/>
          <p:nvPr/>
        </p:nvSpPr>
        <p:spPr>
          <a:xfrm>
            <a:off x="8915376" y="1633086"/>
            <a:ext cx="1545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/>
              <a:t>Client</a:t>
            </a:r>
            <a:endParaRPr lang="de-AT" sz="3200" dirty="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AD666583-497F-30FF-EE7A-BF79B847D4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47428" y="4840777"/>
            <a:ext cx="8335383" cy="1176000"/>
          </a:xfrm>
          <a:prstGeom prst="rect">
            <a:avLst/>
          </a:prstGeom>
        </p:spPr>
      </p:pic>
      <p:pic>
        <p:nvPicPr>
          <p:cNvPr id="64" name="Grafik 6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90D76B7D-C2DC-F4E9-16CF-C316148E18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717870" y="2269604"/>
            <a:ext cx="1632630" cy="1632630"/>
          </a:xfrm>
          <a:prstGeom prst="rect">
            <a:avLst/>
          </a:prstGeom>
        </p:spPr>
      </p:pic>
      <p:sp>
        <p:nvSpPr>
          <p:cNvPr id="66" name="Pfeil: nach links und rechts 65">
            <a:extLst>
              <a:ext uri="{FF2B5EF4-FFF2-40B4-BE49-F238E27FC236}">
                <a16:creationId xmlns:a16="http://schemas.microsoft.com/office/drawing/2014/main" id="{EEC26793-F610-5064-114A-4D4F8D51E20D}"/>
              </a:ext>
            </a:extLst>
          </p:cNvPr>
          <p:cNvSpPr/>
          <p:nvPr/>
        </p:nvSpPr>
        <p:spPr>
          <a:xfrm>
            <a:off x="4365183" y="2775686"/>
            <a:ext cx="4142319" cy="81415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NCAT-Verbindung</a:t>
            </a:r>
            <a:r>
              <a:rPr lang="de-DE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1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74911" y="3379980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4911" y="3559980"/>
            <a:ext cx="720000" cy="7200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7B2641B-8D30-6072-603D-9D187FF20F9B}"/>
              </a:ext>
            </a:extLst>
          </p:cNvPr>
          <p:cNvSpPr txBox="1">
            <a:spLocks/>
          </p:cNvSpPr>
          <p:nvPr/>
        </p:nvSpPr>
        <p:spPr>
          <a:xfrm>
            <a:off x="2226701" y="318748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7E5F6F-E510-038B-92CA-9F4F2CFB6651}"/>
              </a:ext>
            </a:extLst>
          </p:cNvPr>
          <p:cNvSpPr txBox="1"/>
          <p:nvPr/>
        </p:nvSpPr>
        <p:spPr>
          <a:xfrm>
            <a:off x="1521789" y="1476374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 dirty="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E23D15C-9282-FA16-FC08-8B553A8E0CCA}"/>
              </a:ext>
            </a:extLst>
          </p:cNvPr>
          <p:cNvSpPr txBox="1"/>
          <p:nvPr/>
        </p:nvSpPr>
        <p:spPr>
          <a:xfrm>
            <a:off x="3077598" y="7011375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F9870264-DE55-FDED-8ABB-F0D6C388B7BB}"/>
              </a:ext>
            </a:extLst>
          </p:cNvPr>
          <p:cNvSpPr/>
          <p:nvPr/>
        </p:nvSpPr>
        <p:spPr>
          <a:xfrm>
            <a:off x="7946246" y="8206719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A58D8D80-FE93-D9C2-4352-D6C9197A7D6A}"/>
              </a:ext>
            </a:extLst>
          </p:cNvPr>
          <p:cNvSpPr>
            <a:spLocks/>
          </p:cNvSpPr>
          <p:nvPr/>
        </p:nvSpPr>
        <p:spPr>
          <a:xfrm>
            <a:off x="7521971" y="8869505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9DE3D235-F1DB-0E65-7C6F-857D151E9968}"/>
              </a:ext>
            </a:extLst>
          </p:cNvPr>
          <p:cNvSpPr/>
          <p:nvPr/>
        </p:nvSpPr>
        <p:spPr>
          <a:xfrm>
            <a:off x="7521972" y="9998698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854CC906-DB6A-9282-65E5-68096CCFABF2}"/>
              </a:ext>
            </a:extLst>
          </p:cNvPr>
          <p:cNvSpPr/>
          <p:nvPr/>
        </p:nvSpPr>
        <p:spPr>
          <a:xfrm>
            <a:off x="7816800" y="11072656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9" name="Smiley 48">
            <a:extLst>
              <a:ext uri="{FF2B5EF4-FFF2-40B4-BE49-F238E27FC236}">
                <a16:creationId xmlns:a16="http://schemas.microsoft.com/office/drawing/2014/main" id="{D271C358-84B1-6C5A-54E8-E5BF9163C2DC}"/>
              </a:ext>
            </a:extLst>
          </p:cNvPr>
          <p:cNvSpPr/>
          <p:nvPr/>
        </p:nvSpPr>
        <p:spPr>
          <a:xfrm>
            <a:off x="7521973" y="8206718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F52AF78-6B22-23DB-2DAD-4ABAF8F879D7}"/>
              </a:ext>
            </a:extLst>
          </p:cNvPr>
          <p:cNvSpPr/>
          <p:nvPr/>
        </p:nvSpPr>
        <p:spPr>
          <a:xfrm>
            <a:off x="8575040" y="933862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42EC73A-AE4D-C22B-B996-F65E73CDD9B7}"/>
              </a:ext>
            </a:extLst>
          </p:cNvPr>
          <p:cNvSpPr/>
          <p:nvPr/>
        </p:nvSpPr>
        <p:spPr>
          <a:xfrm>
            <a:off x="9743440" y="932393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70B736-8576-CA76-F315-9698999155E7}"/>
              </a:ext>
            </a:extLst>
          </p:cNvPr>
          <p:cNvSpPr txBox="1"/>
          <p:nvPr/>
        </p:nvSpPr>
        <p:spPr>
          <a:xfrm>
            <a:off x="1882921" y="8593478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751533C6-2F4B-B442-90C0-7E0E90D12A7C}"/>
              </a:ext>
            </a:extLst>
          </p:cNvPr>
          <p:cNvSpPr/>
          <p:nvPr/>
        </p:nvSpPr>
        <p:spPr>
          <a:xfrm>
            <a:off x="21820997" y="10784942"/>
            <a:ext cx="3802591" cy="170817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0" y="4477337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505666" y="3464730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23019" y="6458967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Patrick Edelmann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607" y="3525930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007" y="4657337"/>
            <a:ext cx="720000" cy="7200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90936BE-B8CA-F040-9971-B32C3F778D93}"/>
              </a:ext>
            </a:extLst>
          </p:cNvPr>
          <p:cNvSpPr txBox="1"/>
          <p:nvPr/>
        </p:nvSpPr>
        <p:spPr>
          <a:xfrm>
            <a:off x="3077598" y="318748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B054234-D6A4-54F7-AE06-84AA50A7F526}"/>
              </a:ext>
            </a:extLst>
          </p:cNvPr>
          <p:cNvSpPr/>
          <p:nvPr/>
        </p:nvSpPr>
        <p:spPr>
          <a:xfrm>
            <a:off x="7946246" y="1514092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AE7E609A-E82C-9623-65F0-F3AC0D4C86F9}"/>
              </a:ext>
            </a:extLst>
          </p:cNvPr>
          <p:cNvSpPr>
            <a:spLocks/>
          </p:cNvSpPr>
          <p:nvPr/>
        </p:nvSpPr>
        <p:spPr>
          <a:xfrm>
            <a:off x="7521971" y="2176878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D9ABC6E-AD4D-6AEB-41E1-48C29926E8E7}"/>
              </a:ext>
            </a:extLst>
          </p:cNvPr>
          <p:cNvSpPr/>
          <p:nvPr/>
        </p:nvSpPr>
        <p:spPr>
          <a:xfrm>
            <a:off x="7521972" y="3306071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CD52D985-38DB-B65D-BF81-C87EB1E246B6}"/>
              </a:ext>
            </a:extLst>
          </p:cNvPr>
          <p:cNvSpPr/>
          <p:nvPr/>
        </p:nvSpPr>
        <p:spPr>
          <a:xfrm>
            <a:off x="7816800" y="4380029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0461A2E-A0FA-957A-5CFA-D04750FCD228}"/>
              </a:ext>
            </a:extLst>
          </p:cNvPr>
          <p:cNvSpPr/>
          <p:nvPr/>
        </p:nvSpPr>
        <p:spPr>
          <a:xfrm>
            <a:off x="7521973" y="1514091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2F7118-B7E8-1BD1-BECF-4AE7BCF4A171}"/>
              </a:ext>
            </a:extLst>
          </p:cNvPr>
          <p:cNvSpPr/>
          <p:nvPr/>
        </p:nvSpPr>
        <p:spPr>
          <a:xfrm>
            <a:off x="8575040" y="2646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92F625-4EF8-882E-891D-188440D52D49}"/>
              </a:ext>
            </a:extLst>
          </p:cNvPr>
          <p:cNvSpPr/>
          <p:nvPr/>
        </p:nvSpPr>
        <p:spPr>
          <a:xfrm>
            <a:off x="9743440" y="263131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3F069-68B5-4071-B579-8F73BD10E6E4}"/>
              </a:ext>
            </a:extLst>
          </p:cNvPr>
          <p:cNvSpPr txBox="1"/>
          <p:nvPr/>
        </p:nvSpPr>
        <p:spPr>
          <a:xfrm>
            <a:off x="1882921" y="1900851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D458360A-5370-77F1-3268-5B1F4A098A70}"/>
              </a:ext>
            </a:extLst>
          </p:cNvPr>
          <p:cNvSpPr txBox="1">
            <a:spLocks/>
          </p:cNvSpPr>
          <p:nvPr/>
        </p:nvSpPr>
        <p:spPr>
          <a:xfrm>
            <a:off x="2226701" y="-6023684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E5354-076C-F121-678D-B7ADEC6CE23D}"/>
              </a:ext>
            </a:extLst>
          </p:cNvPr>
          <p:cNvSpPr txBox="1"/>
          <p:nvPr/>
        </p:nvSpPr>
        <p:spPr>
          <a:xfrm>
            <a:off x="1521789" y="-4866058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pic>
        <p:nvPicPr>
          <p:cNvPr id="23" name="Bildplatzhalter 7" descr="Abstraktes Bild">
            <a:extLst>
              <a:ext uri="{FF2B5EF4-FFF2-40B4-BE49-F238E27FC236}">
                <a16:creationId xmlns:a16="http://schemas.microsoft.com/office/drawing/2014/main" id="{65D4FB81-0B99-75CE-8CE0-D994FE4E463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52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4417216"/>
            <a:ext cx="6858000" cy="12192000"/>
          </a:xfrm>
          <a:prstGeom prst="rect">
            <a:avLst/>
          </a:prstGeom>
          <a:noFill/>
        </p:spPr>
      </p:pic>
      <p:sp>
        <p:nvSpPr>
          <p:cNvPr id="31" name="Titel 5">
            <a:extLst>
              <a:ext uri="{FF2B5EF4-FFF2-40B4-BE49-F238E27FC236}">
                <a16:creationId xmlns:a16="http://schemas.microsoft.com/office/drawing/2014/main" id="{B99D7FAF-8790-322A-F030-31C6D8095BDF}"/>
              </a:ext>
            </a:extLst>
          </p:cNvPr>
          <p:cNvSpPr txBox="1">
            <a:spLocks/>
          </p:cNvSpPr>
          <p:nvPr/>
        </p:nvSpPr>
        <p:spPr>
          <a:xfrm>
            <a:off x="4221804" y="8745026"/>
            <a:ext cx="4116854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pc="300"/>
              <a:t>VIELEN DANK!</a:t>
            </a:r>
          </a:p>
        </p:txBody>
      </p:sp>
      <p:pic>
        <p:nvPicPr>
          <p:cNvPr id="32" name="Online-Bildplatzhalter 23" descr="Benutzer">
            <a:extLst>
              <a:ext uri="{FF2B5EF4-FFF2-40B4-BE49-F238E27FC236}">
                <a16:creationId xmlns:a16="http://schemas.microsoft.com/office/drawing/2014/main" id="{066B8957-9926-6D93-FF0D-F78D3B62E20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4768" y="10183201"/>
            <a:ext cx="731520" cy="731520"/>
          </a:xfrm>
          <a:prstGeom prst="rect">
            <a:avLst/>
          </a:prstGeom>
        </p:spPr>
      </p:pic>
      <p:pic>
        <p:nvPicPr>
          <p:cNvPr id="33" name="Online-Bildplatzhalter 11" descr="Smartphone">
            <a:extLst>
              <a:ext uri="{FF2B5EF4-FFF2-40B4-BE49-F238E27FC236}">
                <a16:creationId xmlns:a16="http://schemas.microsoft.com/office/drawing/2014/main" id="{229321B9-1EEA-E382-2798-36868B486511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0873" y="10202886"/>
            <a:ext cx="730250" cy="730250"/>
          </a:xfrm>
          <a:prstGeom prst="rect">
            <a:avLst/>
          </a:prstGeom>
        </p:spPr>
      </p:pic>
      <p:pic>
        <p:nvPicPr>
          <p:cNvPr id="34" name="Online-Bildplatzhalter 27" descr="Umschlag">
            <a:extLst>
              <a:ext uri="{FF2B5EF4-FFF2-40B4-BE49-F238E27FC236}">
                <a16:creationId xmlns:a16="http://schemas.microsoft.com/office/drawing/2014/main" id="{7E34C264-703F-10C0-F356-2FCCF170B83E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05712" y="10183201"/>
            <a:ext cx="731520" cy="731520"/>
          </a:xfrm>
          <a:prstGeom prst="rect">
            <a:avLst/>
          </a:prstGeom>
        </p:spPr>
      </p:pic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C244B364-A197-2049-172D-AAF83EC8A014}"/>
              </a:ext>
            </a:extLst>
          </p:cNvPr>
          <p:cNvSpPr txBox="1">
            <a:spLocks/>
          </p:cNvSpPr>
          <p:nvPr/>
        </p:nvSpPr>
        <p:spPr>
          <a:xfrm>
            <a:off x="588194" y="10987342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 Angerer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C74EC0F4-F035-5189-4F22-621229FE2DE8}"/>
              </a:ext>
            </a:extLst>
          </p:cNvPr>
          <p:cNvSpPr txBox="1">
            <a:spLocks/>
          </p:cNvSpPr>
          <p:nvPr/>
        </p:nvSpPr>
        <p:spPr>
          <a:xfrm>
            <a:off x="4563664" y="10977546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+43 676 3055142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5417D327-636A-914B-0F64-4D865200B667}"/>
              </a:ext>
            </a:extLst>
          </p:cNvPr>
          <p:cNvSpPr txBox="1">
            <a:spLocks/>
          </p:cNvSpPr>
          <p:nvPr/>
        </p:nvSpPr>
        <p:spPr>
          <a:xfrm>
            <a:off x="8338657" y="10987342"/>
            <a:ext cx="3372373" cy="53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simon.angerer03@gmail.com</a:t>
            </a:r>
          </a:p>
        </p:txBody>
      </p:sp>
    </p:spTree>
    <p:extLst>
      <p:ext uri="{BB962C8B-B14F-4D97-AF65-F5344CB8AC3E}">
        <p14:creationId xmlns:p14="http://schemas.microsoft.com/office/powerpoint/2010/main" val="67476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178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Angerer</dc:creator>
  <cp:lastModifiedBy>Edelmann Patrick, SchülerIn</cp:lastModifiedBy>
  <cp:revision>17</cp:revision>
  <dcterms:created xsi:type="dcterms:W3CDTF">2023-05-03T12:57:30Z</dcterms:created>
  <dcterms:modified xsi:type="dcterms:W3CDTF">2023-05-05T13:30:14Z</dcterms:modified>
</cp:coreProperties>
</file>