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5" r:id="rId6"/>
    <p:sldId id="266" r:id="rId7"/>
    <p:sldId id="268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1907"/>
    <a:srgbClr val="8FC1DC"/>
    <a:srgbClr val="A6DAE9"/>
    <a:srgbClr val="EF794F"/>
    <a:srgbClr val="DD4814"/>
    <a:srgbClr val="A23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EC3067-9DB1-456B-925F-D31E46512D74}" v="352" dt="2023-05-07T11:06:20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D70D9-DF28-4FE0-B10D-734E33F6B40A}" type="datetimeFigureOut">
              <a:rPr lang="de-AT" smtClean="0"/>
              <a:t>07.05.2023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F44E-3FBB-460C-B5AC-FAB476F13C3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616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6F63D-5D9C-7981-C89E-8C12D2D2D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AEBC2D-A8CF-321D-6A9D-7DBBE0728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FA28F9-5025-9661-ADD8-F2FDD870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E2C-F5A4-4AE2-A32E-64EE594DB7A4}" type="datetimeFigureOut">
              <a:rPr lang="de-AT" smtClean="0"/>
              <a:t>07.05.2023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979CF2-8D85-8CCA-0071-B12452B8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92E641-E1A7-EF99-91ED-C53A988D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2769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63D90-3171-D68E-AF1C-1BB680CA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DCE3EF-98DA-1EC4-5AC1-3FCB51AEF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74AB8E-00F6-D30A-78AC-B15AB438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E2C-F5A4-4AE2-A32E-64EE594DB7A4}" type="datetimeFigureOut">
              <a:rPr lang="de-AT" smtClean="0"/>
              <a:t>07.05.2023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F075B6-A033-7FB2-C525-EFA38ED0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EF08D7-8CC3-0D84-65B9-769C32D1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0399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BB7CA5-D719-57C7-C7E3-2C66ED51F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ED0CDD-AC09-A800-F414-1F49A1894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A7575B-335C-3E97-3675-0F259205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E2C-F5A4-4AE2-A32E-64EE594DB7A4}" type="datetimeFigureOut">
              <a:rPr lang="de-AT" smtClean="0"/>
              <a:t>07.05.2023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7B2F7-BD17-5139-D703-1A7B3ED1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B75EA-D8D1-BB17-5520-8EABF0C8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838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E8DF0-2F2C-2CDA-8108-E27425FD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B48D7A-1D87-C95F-2050-554573F7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AA3682-9566-95A2-224A-E09C1E69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E2C-F5A4-4AE2-A32E-64EE594DB7A4}" type="datetimeFigureOut">
              <a:rPr lang="de-AT" smtClean="0"/>
              <a:t>07.05.2023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7A3B25-8CAE-8D77-5075-6780D8D8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BC9BC4-F62B-12E6-201C-0C342BFF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1600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383C8-3BB0-9F82-34D3-85FE704D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DD3069-F656-49A9-1944-7ED75EEA6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DA041-0576-F47E-9C6D-881858B1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E2C-F5A4-4AE2-A32E-64EE594DB7A4}" type="datetimeFigureOut">
              <a:rPr lang="de-AT" smtClean="0"/>
              <a:t>07.05.2023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78FF3E-F33E-911F-27FB-49D2A86C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E38DAF-019E-030D-9FD2-4BEC61A2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6539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F1D46-122B-5B6F-5B3F-7C9BAAB3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2F05C8-13C8-C2F8-DE74-5F7F7C591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5BD7B8-3F77-2A83-5DB1-628C0E94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6DE121-B53F-006E-DD08-B3618B74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E2C-F5A4-4AE2-A32E-64EE594DB7A4}" type="datetimeFigureOut">
              <a:rPr lang="de-AT" smtClean="0"/>
              <a:t>07.05.2023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782C97-BCE9-107D-B4E3-84442BE9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A0B252-5ED9-8145-355D-9F627616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3085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F9B27-934B-E53E-1A82-79236A84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3A16E6-34EC-3B9D-220F-5C18A13B5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D90A99-EA27-A171-0622-2C3BE85F6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47D500-6FBE-90F1-FD01-031CDB4B3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ECD052-6477-8E39-EEF7-2EE82A3DB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2D3A47-FF12-8048-2C4B-4D442F69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E2C-F5A4-4AE2-A32E-64EE594DB7A4}" type="datetimeFigureOut">
              <a:rPr lang="de-AT" smtClean="0"/>
              <a:t>07.05.2023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A7FF3D-F1AB-D017-E0F1-551507E8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1C78F6-EF39-9636-E939-91145C4B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1431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4EADC-BE83-F98D-8615-58613BC0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3DAC42-D97A-3DFB-4B89-5E885246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E2C-F5A4-4AE2-A32E-64EE594DB7A4}" type="datetimeFigureOut">
              <a:rPr lang="de-AT" smtClean="0"/>
              <a:t>07.05.2023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10A133-0C94-B3D3-96CE-08CD5EAF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ED9FB5-94BA-2CF3-6001-5B90CEF1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466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E89377-B343-CDF0-9D49-21110881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E2C-F5A4-4AE2-A32E-64EE594DB7A4}" type="datetimeFigureOut">
              <a:rPr lang="de-AT" smtClean="0"/>
              <a:t>07.05.2023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90A932-52E4-CDD3-BC45-BD1AD1E1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21EE6F-4E3C-2014-B515-BE598181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020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E422D-4044-AD37-A8D8-B14EC2FE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EA6C34-E990-2F22-9A7F-1C62B1D43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6599EC-39C5-A687-06DE-8A77E365A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4FBB5A-DB46-F1D7-FB7F-499C7BB7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E2C-F5A4-4AE2-A32E-64EE594DB7A4}" type="datetimeFigureOut">
              <a:rPr lang="de-AT" smtClean="0"/>
              <a:t>07.05.2023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9FE59D-0273-1B91-3F47-98B0C0B5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BED48B-A6F0-C54A-21CD-D4B92E17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984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60E41-DF18-C2B6-8848-48B321E9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F712F1-77E2-1A52-315A-249B49162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A88E49-DCB9-610B-8B97-99D1BA7CB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AB0340-0699-484F-2456-57543B06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AE2C-F5A4-4AE2-A32E-64EE594DB7A4}" type="datetimeFigureOut">
              <a:rPr lang="de-AT" smtClean="0"/>
              <a:t>07.05.2023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B1DD3C-470B-4BA6-E531-33AC1C9F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74C5CB-BAB1-9137-D272-F45AF7EE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0403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87E1A7-0265-85A1-3836-BC35EA2E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1F8BE1-8400-CA16-BC25-497718BF5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D5A635-8F28-B5FA-9BF3-699CEC738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CAE2C-F5A4-4AE2-A32E-64EE594DB7A4}" type="datetimeFigureOut">
              <a:rPr lang="de-AT" smtClean="0"/>
              <a:t>07.05.2023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5089CF-F983-1728-00B3-CC60FA620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EE3361-7AB3-C567-23F3-2C9098B97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C1DC-3EA9-4EAC-9714-342B2D3E721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368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50.png"/><Relationship Id="rId18" Type="http://schemas.openxmlformats.org/officeDocument/2006/relationships/image" Target="../media/image43.svg"/><Relationship Id="rId3" Type="http://schemas.openxmlformats.org/officeDocument/2006/relationships/image" Target="../media/image3.png"/><Relationship Id="rId21" Type="http://schemas.openxmlformats.org/officeDocument/2006/relationships/image" Target="../media/image46.png"/><Relationship Id="rId7" Type="http://schemas.openxmlformats.org/officeDocument/2006/relationships/image" Target="../media/image7.png"/><Relationship Id="rId12" Type="http://schemas.openxmlformats.org/officeDocument/2006/relationships/image" Target="../media/image49.svg"/><Relationship Id="rId17" Type="http://schemas.openxmlformats.org/officeDocument/2006/relationships/image" Target="../media/image42.png"/><Relationship Id="rId2" Type="http://schemas.openxmlformats.org/officeDocument/2006/relationships/image" Target="../media/image2.png"/><Relationship Id="rId16" Type="http://schemas.microsoft.com/office/2007/relationships/hdphoto" Target="../media/hdphoto2.wdp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11.png"/><Relationship Id="rId24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41.png"/><Relationship Id="rId23" Type="http://schemas.openxmlformats.org/officeDocument/2006/relationships/image" Target="../media/image48.png"/><Relationship Id="rId10" Type="http://schemas.openxmlformats.org/officeDocument/2006/relationships/image" Target="../media/image38.svg"/><Relationship Id="rId19" Type="http://schemas.openxmlformats.org/officeDocument/2006/relationships/image" Target="../media/image44.png"/><Relationship Id="rId4" Type="http://schemas.openxmlformats.org/officeDocument/2006/relationships/image" Target="../media/image19.svg"/><Relationship Id="rId9" Type="http://schemas.openxmlformats.org/officeDocument/2006/relationships/image" Target="../media/image9.png"/><Relationship Id="rId14" Type="http://schemas.openxmlformats.org/officeDocument/2006/relationships/image" Target="../media/image51.svg"/><Relationship Id="rId22" Type="http://schemas.openxmlformats.org/officeDocument/2006/relationships/image" Target="../media/image4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8.jpe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11" Type="http://schemas.openxmlformats.org/officeDocument/2006/relationships/image" Target="../media/image11.png"/><Relationship Id="rId5" Type="http://schemas.openxmlformats.org/officeDocument/2006/relationships/image" Target="../media/image20.png"/><Relationship Id="rId15" Type="http://schemas.openxmlformats.org/officeDocument/2006/relationships/image" Target="../media/image17.png"/><Relationship Id="rId10" Type="http://schemas.openxmlformats.org/officeDocument/2006/relationships/image" Target="../media/image10.svg"/><Relationship Id="rId4" Type="http://schemas.openxmlformats.org/officeDocument/2006/relationships/image" Target="../media/image19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13.png"/><Relationship Id="rId1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12.svg"/><Relationship Id="rId17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0.svg"/><Relationship Id="rId4" Type="http://schemas.openxmlformats.org/officeDocument/2006/relationships/image" Target="../media/image19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5.png"/><Relationship Id="rId10" Type="http://schemas.openxmlformats.org/officeDocument/2006/relationships/image" Target="../media/image10.svg"/><Relationship Id="rId4" Type="http://schemas.openxmlformats.org/officeDocument/2006/relationships/image" Target="../media/image19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13.png"/><Relationship Id="rId18" Type="http://schemas.openxmlformats.org/officeDocument/2006/relationships/image" Target="../media/image29.png"/><Relationship Id="rId3" Type="http://schemas.openxmlformats.org/officeDocument/2006/relationships/image" Target="../media/image3.png"/><Relationship Id="rId21" Type="http://schemas.openxmlformats.org/officeDocument/2006/relationships/image" Target="../media/image32.svg"/><Relationship Id="rId7" Type="http://schemas.openxmlformats.org/officeDocument/2006/relationships/image" Target="../media/image23.png"/><Relationship Id="rId12" Type="http://schemas.openxmlformats.org/officeDocument/2006/relationships/image" Target="../media/image12.svg"/><Relationship Id="rId17" Type="http://schemas.openxmlformats.org/officeDocument/2006/relationships/image" Target="../media/image28.svg"/><Relationship Id="rId2" Type="http://schemas.openxmlformats.org/officeDocument/2006/relationships/image" Target="../media/image2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6.jpg"/><Relationship Id="rId23" Type="http://schemas.openxmlformats.org/officeDocument/2006/relationships/image" Target="../media/image34.svg"/><Relationship Id="rId10" Type="http://schemas.openxmlformats.org/officeDocument/2006/relationships/image" Target="../media/image10.svg"/><Relationship Id="rId19" Type="http://schemas.openxmlformats.org/officeDocument/2006/relationships/image" Target="../media/image30.svg"/><Relationship Id="rId4" Type="http://schemas.openxmlformats.org/officeDocument/2006/relationships/image" Target="../media/image19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13.png"/><Relationship Id="rId18" Type="http://schemas.openxmlformats.org/officeDocument/2006/relationships/image" Target="../media/image29.png"/><Relationship Id="rId3" Type="http://schemas.openxmlformats.org/officeDocument/2006/relationships/image" Target="../media/image3.png"/><Relationship Id="rId21" Type="http://schemas.openxmlformats.org/officeDocument/2006/relationships/image" Target="../media/image32.svg"/><Relationship Id="rId7" Type="http://schemas.openxmlformats.org/officeDocument/2006/relationships/image" Target="../media/image23.png"/><Relationship Id="rId12" Type="http://schemas.openxmlformats.org/officeDocument/2006/relationships/image" Target="../media/image12.svg"/><Relationship Id="rId17" Type="http://schemas.openxmlformats.org/officeDocument/2006/relationships/image" Target="../media/image28.svg"/><Relationship Id="rId2" Type="http://schemas.openxmlformats.org/officeDocument/2006/relationships/image" Target="../media/image2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6.jpg"/><Relationship Id="rId23" Type="http://schemas.openxmlformats.org/officeDocument/2006/relationships/image" Target="../media/image34.svg"/><Relationship Id="rId10" Type="http://schemas.openxmlformats.org/officeDocument/2006/relationships/image" Target="../media/image10.svg"/><Relationship Id="rId19" Type="http://schemas.openxmlformats.org/officeDocument/2006/relationships/image" Target="../media/image30.svg"/><Relationship Id="rId4" Type="http://schemas.openxmlformats.org/officeDocument/2006/relationships/image" Target="../media/image19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37.svg"/><Relationship Id="rId4" Type="http://schemas.openxmlformats.org/officeDocument/2006/relationships/image" Target="../media/image19.svg"/><Relationship Id="rId9" Type="http://schemas.openxmlformats.org/officeDocument/2006/relationships/image" Target="../media/image36.png"/><Relationship Id="rId1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13.png"/><Relationship Id="rId18" Type="http://schemas.openxmlformats.org/officeDocument/2006/relationships/image" Target="../media/image43.svg"/><Relationship Id="rId3" Type="http://schemas.openxmlformats.org/officeDocument/2006/relationships/image" Target="../media/image3.png"/><Relationship Id="rId21" Type="http://schemas.openxmlformats.org/officeDocument/2006/relationships/image" Target="../media/image46.png"/><Relationship Id="rId7" Type="http://schemas.openxmlformats.org/officeDocument/2006/relationships/image" Target="../media/image7.png"/><Relationship Id="rId12" Type="http://schemas.openxmlformats.org/officeDocument/2006/relationships/image" Target="../media/image40.svg"/><Relationship Id="rId17" Type="http://schemas.openxmlformats.org/officeDocument/2006/relationships/image" Target="../media/image42.png"/><Relationship Id="rId2" Type="http://schemas.openxmlformats.org/officeDocument/2006/relationships/image" Target="../media/image2.png"/><Relationship Id="rId16" Type="http://schemas.microsoft.com/office/2007/relationships/hdphoto" Target="../media/hdphoto2.wdp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39.png"/><Relationship Id="rId24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41.png"/><Relationship Id="rId23" Type="http://schemas.openxmlformats.org/officeDocument/2006/relationships/image" Target="../media/image48.png"/><Relationship Id="rId10" Type="http://schemas.openxmlformats.org/officeDocument/2006/relationships/image" Target="../media/image38.svg"/><Relationship Id="rId19" Type="http://schemas.openxmlformats.org/officeDocument/2006/relationships/image" Target="../media/image44.png"/><Relationship Id="rId4" Type="http://schemas.openxmlformats.org/officeDocument/2006/relationships/image" Target="../media/image19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4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8C3D1B0-8CEE-6470-AEA2-9527C4661C53}"/>
              </a:ext>
            </a:extLst>
          </p:cNvPr>
          <p:cNvSpPr/>
          <p:nvPr/>
        </p:nvSpPr>
        <p:spPr>
          <a:xfrm>
            <a:off x="441789" y="-49095"/>
            <a:ext cx="779457" cy="6959259"/>
          </a:xfrm>
          <a:custGeom>
            <a:avLst/>
            <a:gdLst>
              <a:gd name="connsiteX0" fmla="*/ 190313 w 1351255"/>
              <a:gd name="connsiteY0" fmla="*/ 0 h 6756741"/>
              <a:gd name="connsiteX1" fmla="*/ 1350190 w 1351255"/>
              <a:gd name="connsiteY1" fmla="*/ 2227699 h 6756741"/>
              <a:gd name="connsiteX2" fmla="*/ 12343 w 1351255"/>
              <a:gd name="connsiteY2" fmla="*/ 4363345 h 6756741"/>
              <a:gd name="connsiteX3" fmla="*/ 797867 w 1351255"/>
              <a:gd name="connsiteY3" fmla="*/ 6756741 h 675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55" h="6756741">
                <a:moveTo>
                  <a:pt x="190313" y="0"/>
                </a:moveTo>
                <a:cubicBezTo>
                  <a:pt x="785082" y="750237"/>
                  <a:pt x="1379852" y="1500475"/>
                  <a:pt x="1350190" y="2227699"/>
                </a:cubicBezTo>
                <a:cubicBezTo>
                  <a:pt x="1320528" y="2954923"/>
                  <a:pt x="104397" y="3608505"/>
                  <a:pt x="12343" y="4363345"/>
                </a:cubicBezTo>
                <a:cubicBezTo>
                  <a:pt x="-79711" y="5118185"/>
                  <a:pt x="359078" y="5937463"/>
                  <a:pt x="797867" y="6756741"/>
                </a:cubicBezTo>
              </a:path>
            </a:pathLst>
          </a:custGeom>
          <a:noFill/>
          <a:ln w="57150"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A0257D7-FB9F-510F-59A0-3E34E08303A9}"/>
              </a:ext>
            </a:extLst>
          </p:cNvPr>
          <p:cNvSpPr/>
          <p:nvPr/>
        </p:nvSpPr>
        <p:spPr>
          <a:xfrm>
            <a:off x="690750" y="54534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320322-DB84-20D8-F812-DDF397874AC2}"/>
              </a:ext>
            </a:extLst>
          </p:cNvPr>
          <p:cNvSpPr/>
          <p:nvPr/>
        </p:nvSpPr>
        <p:spPr>
          <a:xfrm>
            <a:off x="1032457" y="1723234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FC031-11EA-1F76-744C-8D42010CFD76}"/>
              </a:ext>
            </a:extLst>
          </p:cNvPr>
          <p:cNvSpPr/>
          <p:nvPr/>
        </p:nvSpPr>
        <p:spPr>
          <a:xfrm>
            <a:off x="318407" y="5132102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B08CEE3-1B70-1C72-8C55-D23E17E9E7E2}"/>
              </a:ext>
            </a:extLst>
          </p:cNvPr>
          <p:cNvSpPr/>
          <p:nvPr/>
        </p:nvSpPr>
        <p:spPr>
          <a:xfrm>
            <a:off x="571082" y="614470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C668FC3-7F20-13DF-754F-09228FB98745}"/>
              </a:ext>
            </a:extLst>
          </p:cNvPr>
          <p:cNvSpPr/>
          <p:nvPr/>
        </p:nvSpPr>
        <p:spPr>
          <a:xfrm>
            <a:off x="318407" y="3939495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4DBA8A5-61C1-FE39-7BAC-88E9ECFBE3FA}"/>
              </a:ext>
            </a:extLst>
          </p:cNvPr>
          <p:cNvSpPr/>
          <p:nvPr/>
        </p:nvSpPr>
        <p:spPr>
          <a:xfrm>
            <a:off x="838036" y="2787802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2B5F58-66F4-2731-95FA-A0EC91756619}"/>
              </a:ext>
            </a:extLst>
          </p:cNvPr>
          <p:cNvSpPr txBox="1">
            <a:spLocks/>
          </p:cNvSpPr>
          <p:nvPr/>
        </p:nvSpPr>
        <p:spPr>
          <a:xfrm>
            <a:off x="9369327" y="5985914"/>
            <a:ext cx="2645795" cy="51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>
                <a:solidFill>
                  <a:schemeClr val="bg1"/>
                </a:solidFill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dirty="0">
                <a:solidFill>
                  <a:schemeClr val="tx1"/>
                </a:solidFill>
              </a:rPr>
              <a:t>10.05.2023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088AC0D6-8AEA-0AAA-206F-F478274C9E24}"/>
              </a:ext>
            </a:extLst>
          </p:cNvPr>
          <p:cNvSpPr txBox="1">
            <a:spLocks/>
          </p:cNvSpPr>
          <p:nvPr/>
        </p:nvSpPr>
        <p:spPr>
          <a:xfrm>
            <a:off x="2783486" y="3420700"/>
            <a:ext cx="4114800" cy="51879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pc="600" dirty="0">
                <a:solidFill>
                  <a:schemeClr val="tx1"/>
                </a:solidFill>
              </a:rPr>
              <a:t>SIMON ANGERER</a:t>
            </a:r>
          </a:p>
        </p:txBody>
      </p:sp>
      <p:sp>
        <p:nvSpPr>
          <p:cNvPr id="22" name="Titel 8">
            <a:extLst>
              <a:ext uri="{FF2B5EF4-FFF2-40B4-BE49-F238E27FC236}">
                <a16:creationId xmlns:a16="http://schemas.microsoft.com/office/drawing/2014/main" id="{FA4BA18A-3245-BA5C-6C81-4B1ECF80C19F}"/>
              </a:ext>
            </a:extLst>
          </p:cNvPr>
          <p:cNvSpPr txBox="1">
            <a:spLocks/>
          </p:cNvSpPr>
          <p:nvPr/>
        </p:nvSpPr>
        <p:spPr>
          <a:xfrm rot="86400000">
            <a:off x="1507952" y="2474580"/>
            <a:ext cx="6769186" cy="82391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3600" b="1" spc="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Virtueller Server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6D0ECC1-B23F-20DB-5377-1FBB11DF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374" y="2162771"/>
            <a:ext cx="2091950" cy="2532457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783A99-FF1C-1C20-73FA-E56CC44D9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374" y="131316"/>
            <a:ext cx="2906748" cy="579189"/>
          </a:xfrm>
          <a:prstGeom prst="rect">
            <a:avLst/>
          </a:prstGeom>
        </p:spPr>
      </p:pic>
      <p:pic>
        <p:nvPicPr>
          <p:cNvPr id="25" name="Grafik 24" descr="Präsentation mit Checkliste mit einfarbiger Füllung">
            <a:extLst>
              <a:ext uri="{FF2B5EF4-FFF2-40B4-BE49-F238E27FC236}">
                <a16:creationId xmlns:a16="http://schemas.microsoft.com/office/drawing/2014/main" id="{72217622-8F46-C00A-542E-8189F2929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082" y="606892"/>
            <a:ext cx="237600" cy="237600"/>
          </a:xfrm>
          <a:prstGeom prst="rect">
            <a:avLst/>
          </a:prstGeom>
        </p:spPr>
      </p:pic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DC0615C6-BF49-8506-4322-3ACC033F8C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7028" y="1784434"/>
            <a:ext cx="237600" cy="237600"/>
          </a:xfrm>
          <a:prstGeom prst="rect">
            <a:avLst/>
          </a:prstGeom>
        </p:spPr>
      </p:pic>
      <p:pic>
        <p:nvPicPr>
          <p:cNvPr id="27" name="Grafik 26" descr="Ambition mit einfarbiger Füllung">
            <a:extLst>
              <a:ext uri="{FF2B5EF4-FFF2-40B4-BE49-F238E27FC236}">
                <a16:creationId xmlns:a16="http://schemas.microsoft.com/office/drawing/2014/main" id="{0A41CBEA-A683-BD0B-EDB0-5C483186F1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236" y="2849002"/>
            <a:ext cx="237600" cy="237600"/>
          </a:xfrm>
          <a:prstGeom prst="rect">
            <a:avLst/>
          </a:prstGeom>
        </p:spPr>
      </p:pic>
      <p:pic>
        <p:nvPicPr>
          <p:cNvPr id="28" name="Grafik 27" descr="Playbook mit einfarbiger Füllung">
            <a:extLst>
              <a:ext uri="{FF2B5EF4-FFF2-40B4-BE49-F238E27FC236}">
                <a16:creationId xmlns:a16="http://schemas.microsoft.com/office/drawing/2014/main" id="{C8C49909-0E9F-38D5-446A-4F0F46494F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7997" y="4000695"/>
            <a:ext cx="237600" cy="237600"/>
          </a:xfrm>
          <a:prstGeom prst="rect">
            <a:avLst/>
          </a:prstGeom>
        </p:spPr>
      </p:pic>
      <p:pic>
        <p:nvPicPr>
          <p:cNvPr id="29" name="Grafik 28" descr="Puzzleteile mit einfarbiger Füllung">
            <a:extLst>
              <a:ext uri="{FF2B5EF4-FFF2-40B4-BE49-F238E27FC236}">
                <a16:creationId xmlns:a16="http://schemas.microsoft.com/office/drawing/2014/main" id="{9AEEDD83-B630-DDBE-1DDE-EABEA438CA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7997" y="5193302"/>
            <a:ext cx="237600" cy="237600"/>
          </a:xfrm>
          <a:prstGeom prst="rect">
            <a:avLst/>
          </a:prstGeom>
        </p:spPr>
      </p:pic>
      <p:pic>
        <p:nvPicPr>
          <p:cNvPr id="30" name="Grafik 29" descr="Lehrer mit einfarbiger Füllung">
            <a:extLst>
              <a:ext uri="{FF2B5EF4-FFF2-40B4-BE49-F238E27FC236}">
                <a16:creationId xmlns:a16="http://schemas.microsoft.com/office/drawing/2014/main" id="{A398711D-150D-58BA-BC62-684B8946D6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8066" y="6205909"/>
            <a:ext cx="237600" cy="237600"/>
          </a:xfrm>
          <a:prstGeom prst="rect">
            <a:avLst/>
          </a:prstGeom>
        </p:spPr>
      </p:pic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665CDF5-D260-B6AE-B5D3-64999602321F}"/>
              </a:ext>
            </a:extLst>
          </p:cNvPr>
          <p:cNvCxnSpPr/>
          <p:nvPr/>
        </p:nvCxnSpPr>
        <p:spPr>
          <a:xfrm flipH="1">
            <a:off x="2089156" y="7343735"/>
            <a:ext cx="1765300" cy="4952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0A04E1F-2C96-F4B7-67CC-7D1CE802A2DF}"/>
              </a:ext>
            </a:extLst>
          </p:cNvPr>
          <p:cNvCxnSpPr/>
          <p:nvPr/>
        </p:nvCxnSpPr>
        <p:spPr>
          <a:xfrm flipH="1">
            <a:off x="5981467" y="7343735"/>
            <a:ext cx="1765300" cy="4952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AB35605B-1038-A8FA-4067-E7E286AC0E74}"/>
              </a:ext>
            </a:extLst>
          </p:cNvPr>
          <p:cNvSpPr/>
          <p:nvPr/>
        </p:nvSpPr>
        <p:spPr>
          <a:xfrm>
            <a:off x="3612035" y="7694643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251FCEF-4C70-A2CD-2F08-A9573F0969CA}"/>
              </a:ext>
            </a:extLst>
          </p:cNvPr>
          <p:cNvSpPr/>
          <p:nvPr/>
        </p:nvSpPr>
        <p:spPr>
          <a:xfrm>
            <a:off x="7504585" y="7694643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7344977-ABC9-C17E-C263-440D4E8F6DE9}"/>
              </a:ext>
            </a:extLst>
          </p:cNvPr>
          <p:cNvSpPr/>
          <p:nvPr/>
        </p:nvSpPr>
        <p:spPr>
          <a:xfrm>
            <a:off x="3083847" y="9209211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0B6C2A2-F9A4-CC90-8192-02EB15C2C6EC}"/>
              </a:ext>
            </a:extLst>
          </p:cNvPr>
          <p:cNvSpPr/>
          <p:nvPr/>
        </p:nvSpPr>
        <p:spPr>
          <a:xfrm>
            <a:off x="6976397" y="9209211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0C28CA3-5C74-26C4-6FA2-4009090F34FE}"/>
              </a:ext>
            </a:extLst>
          </p:cNvPr>
          <p:cNvSpPr/>
          <p:nvPr/>
        </p:nvSpPr>
        <p:spPr>
          <a:xfrm>
            <a:off x="2525047" y="10756637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AF68AE3-D2C3-E0BE-D13F-1A1731D92FE2}"/>
              </a:ext>
            </a:extLst>
          </p:cNvPr>
          <p:cNvSpPr/>
          <p:nvPr/>
        </p:nvSpPr>
        <p:spPr>
          <a:xfrm>
            <a:off x="6417597" y="10756637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9" name="Textplatzhalter 5">
            <a:extLst>
              <a:ext uri="{FF2B5EF4-FFF2-40B4-BE49-F238E27FC236}">
                <a16:creationId xmlns:a16="http://schemas.microsoft.com/office/drawing/2014/main" id="{23A964CA-A95E-BD46-073E-0D8E0EC4BA79}"/>
              </a:ext>
            </a:extLst>
          </p:cNvPr>
          <p:cNvSpPr txBox="1">
            <a:spLocks/>
          </p:cNvSpPr>
          <p:nvPr/>
        </p:nvSpPr>
        <p:spPr>
          <a:xfrm>
            <a:off x="4032066" y="7399349"/>
            <a:ext cx="1038178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Ziel</a:t>
            </a:r>
          </a:p>
        </p:txBody>
      </p:sp>
      <p:sp>
        <p:nvSpPr>
          <p:cNvPr id="40" name="Textplatzhalter 5">
            <a:extLst>
              <a:ext uri="{FF2B5EF4-FFF2-40B4-BE49-F238E27FC236}">
                <a16:creationId xmlns:a16="http://schemas.microsoft.com/office/drawing/2014/main" id="{DAA36571-B8CF-DE07-2BF5-EE6C683D786A}"/>
              </a:ext>
            </a:extLst>
          </p:cNvPr>
          <p:cNvSpPr txBox="1">
            <a:spLocks/>
          </p:cNvSpPr>
          <p:nvPr/>
        </p:nvSpPr>
        <p:spPr>
          <a:xfrm>
            <a:off x="3551509" y="8930434"/>
            <a:ext cx="1659348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Motivation</a:t>
            </a:r>
          </a:p>
        </p:txBody>
      </p:sp>
      <p:sp>
        <p:nvSpPr>
          <p:cNvPr id="41" name="Textplatzhalter 5">
            <a:extLst>
              <a:ext uri="{FF2B5EF4-FFF2-40B4-BE49-F238E27FC236}">
                <a16:creationId xmlns:a16="http://schemas.microsoft.com/office/drawing/2014/main" id="{1185300B-6168-71F1-1352-A56B747DF39A}"/>
              </a:ext>
            </a:extLst>
          </p:cNvPr>
          <p:cNvSpPr txBox="1">
            <a:spLocks/>
          </p:cNvSpPr>
          <p:nvPr/>
        </p:nvSpPr>
        <p:spPr>
          <a:xfrm>
            <a:off x="2899146" y="10450904"/>
            <a:ext cx="1659348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Zielgruppe</a:t>
            </a:r>
          </a:p>
        </p:txBody>
      </p:sp>
      <p:sp>
        <p:nvSpPr>
          <p:cNvPr id="42" name="Textplatzhalter 5">
            <a:extLst>
              <a:ext uri="{FF2B5EF4-FFF2-40B4-BE49-F238E27FC236}">
                <a16:creationId xmlns:a16="http://schemas.microsoft.com/office/drawing/2014/main" id="{843374BF-6B7F-40B2-294D-F3CC0717C499}"/>
              </a:ext>
            </a:extLst>
          </p:cNvPr>
          <p:cNvSpPr txBox="1">
            <a:spLocks/>
          </p:cNvSpPr>
          <p:nvPr/>
        </p:nvSpPr>
        <p:spPr>
          <a:xfrm>
            <a:off x="7839500" y="7399349"/>
            <a:ext cx="2263343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Anforderungen</a:t>
            </a:r>
          </a:p>
        </p:txBody>
      </p:sp>
      <p:sp>
        <p:nvSpPr>
          <p:cNvPr id="43" name="Textplatzhalter 5">
            <a:extLst>
              <a:ext uri="{FF2B5EF4-FFF2-40B4-BE49-F238E27FC236}">
                <a16:creationId xmlns:a16="http://schemas.microsoft.com/office/drawing/2014/main" id="{2B16D635-F0F4-1A22-970D-131F547AA6D9}"/>
              </a:ext>
            </a:extLst>
          </p:cNvPr>
          <p:cNvSpPr txBox="1">
            <a:spLocks/>
          </p:cNvSpPr>
          <p:nvPr/>
        </p:nvSpPr>
        <p:spPr>
          <a:xfrm>
            <a:off x="7358944" y="8930434"/>
            <a:ext cx="2334834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Nachhaltigkeit</a:t>
            </a:r>
          </a:p>
        </p:txBody>
      </p:sp>
      <p:sp>
        <p:nvSpPr>
          <p:cNvPr id="44" name="Textplatzhalter 5">
            <a:extLst>
              <a:ext uri="{FF2B5EF4-FFF2-40B4-BE49-F238E27FC236}">
                <a16:creationId xmlns:a16="http://schemas.microsoft.com/office/drawing/2014/main" id="{9A5DB5BC-2F16-1568-AD02-4E797C778076}"/>
              </a:ext>
            </a:extLst>
          </p:cNvPr>
          <p:cNvSpPr txBox="1">
            <a:spLocks/>
          </p:cNvSpPr>
          <p:nvPr/>
        </p:nvSpPr>
        <p:spPr>
          <a:xfrm>
            <a:off x="6706581" y="10450904"/>
            <a:ext cx="2235538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Kommunikation</a:t>
            </a:r>
          </a:p>
        </p:txBody>
      </p:sp>
    </p:spTree>
    <p:extLst>
      <p:ext uri="{BB962C8B-B14F-4D97-AF65-F5344CB8AC3E}">
        <p14:creationId xmlns:p14="http://schemas.microsoft.com/office/powerpoint/2010/main" val="411048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8C3D1B0-8CEE-6470-AEA2-9527C4661C53}"/>
              </a:ext>
            </a:extLst>
          </p:cNvPr>
          <p:cNvSpPr/>
          <p:nvPr/>
        </p:nvSpPr>
        <p:spPr>
          <a:xfrm>
            <a:off x="441789" y="-49095"/>
            <a:ext cx="779457" cy="6959259"/>
          </a:xfrm>
          <a:custGeom>
            <a:avLst/>
            <a:gdLst>
              <a:gd name="connsiteX0" fmla="*/ 190313 w 1351255"/>
              <a:gd name="connsiteY0" fmla="*/ 0 h 6756741"/>
              <a:gd name="connsiteX1" fmla="*/ 1350190 w 1351255"/>
              <a:gd name="connsiteY1" fmla="*/ 2227699 h 6756741"/>
              <a:gd name="connsiteX2" fmla="*/ 12343 w 1351255"/>
              <a:gd name="connsiteY2" fmla="*/ 4363345 h 6756741"/>
              <a:gd name="connsiteX3" fmla="*/ 797867 w 1351255"/>
              <a:gd name="connsiteY3" fmla="*/ 6756741 h 675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55" h="6756741">
                <a:moveTo>
                  <a:pt x="190313" y="0"/>
                </a:moveTo>
                <a:cubicBezTo>
                  <a:pt x="785082" y="750237"/>
                  <a:pt x="1379852" y="1500475"/>
                  <a:pt x="1350190" y="2227699"/>
                </a:cubicBezTo>
                <a:cubicBezTo>
                  <a:pt x="1320528" y="2954923"/>
                  <a:pt x="104397" y="3608505"/>
                  <a:pt x="12343" y="4363345"/>
                </a:cubicBezTo>
                <a:cubicBezTo>
                  <a:pt x="-79711" y="5118185"/>
                  <a:pt x="359078" y="5937463"/>
                  <a:pt x="797867" y="6756741"/>
                </a:cubicBezTo>
              </a:path>
            </a:pathLst>
          </a:custGeom>
          <a:noFill/>
          <a:ln w="57150"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A0257D7-FB9F-510F-59A0-3E34E08303A9}"/>
              </a:ext>
            </a:extLst>
          </p:cNvPr>
          <p:cNvSpPr/>
          <p:nvPr/>
        </p:nvSpPr>
        <p:spPr>
          <a:xfrm>
            <a:off x="615244" y="318748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320322-DB84-20D8-F812-DDF397874AC2}"/>
              </a:ext>
            </a:extLst>
          </p:cNvPr>
          <p:cNvSpPr/>
          <p:nvPr/>
        </p:nvSpPr>
        <p:spPr>
          <a:xfrm>
            <a:off x="931082" y="125361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FC031-11EA-1F76-744C-8D42010CFD76}"/>
              </a:ext>
            </a:extLst>
          </p:cNvPr>
          <p:cNvSpPr/>
          <p:nvPr/>
        </p:nvSpPr>
        <p:spPr>
          <a:xfrm>
            <a:off x="261789" y="4587884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B08CEE3-1B70-1C72-8C55-D23E17E9E7E2}"/>
              </a:ext>
            </a:extLst>
          </p:cNvPr>
          <p:cNvSpPr/>
          <p:nvPr/>
        </p:nvSpPr>
        <p:spPr>
          <a:xfrm>
            <a:off x="152830" y="5524493"/>
            <a:ext cx="1080000" cy="1080000"/>
          </a:xfrm>
          <a:prstGeom prst="ellipse">
            <a:avLst/>
          </a:prstGeom>
          <a:solidFill>
            <a:srgbClr val="A23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C668FC3-7F20-13DF-754F-09228FB98745}"/>
              </a:ext>
            </a:extLst>
          </p:cNvPr>
          <p:cNvSpPr/>
          <p:nvPr/>
        </p:nvSpPr>
        <p:spPr>
          <a:xfrm>
            <a:off x="505666" y="3464730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4DBA8A5-61C1-FE39-7BAC-88E9ECFBE3FA}"/>
              </a:ext>
            </a:extLst>
          </p:cNvPr>
          <p:cNvSpPr/>
          <p:nvPr/>
        </p:nvSpPr>
        <p:spPr>
          <a:xfrm>
            <a:off x="975244" y="2442674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2B5F58-66F4-2731-95FA-A0EC91756619}"/>
              </a:ext>
            </a:extLst>
          </p:cNvPr>
          <p:cNvSpPr txBox="1">
            <a:spLocks/>
          </p:cNvSpPr>
          <p:nvPr/>
        </p:nvSpPr>
        <p:spPr>
          <a:xfrm>
            <a:off x="10928933" y="6443509"/>
            <a:ext cx="1294617" cy="41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>
                <a:solidFill>
                  <a:schemeClr val="bg1"/>
                </a:solidFill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spc="0">
                <a:solidFill>
                  <a:schemeClr val="tx1"/>
                </a:solidFill>
              </a:rPr>
              <a:t>10.05.2023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088AC0D6-8AEA-0AAA-206F-F478274C9E24}"/>
              </a:ext>
            </a:extLst>
          </p:cNvPr>
          <p:cNvSpPr txBox="1">
            <a:spLocks/>
          </p:cNvSpPr>
          <p:nvPr/>
        </p:nvSpPr>
        <p:spPr>
          <a:xfrm>
            <a:off x="9555090" y="6443509"/>
            <a:ext cx="1645234" cy="4286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>
                <a:solidFill>
                  <a:schemeClr val="tx1"/>
                </a:solidFill>
              </a:rPr>
              <a:t>SIMON ANGERER</a:t>
            </a:r>
          </a:p>
        </p:txBody>
      </p:sp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783A99-FF1C-1C20-73FA-E56CC44D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0" y="131316"/>
            <a:ext cx="1664622" cy="331687"/>
          </a:xfrm>
          <a:prstGeom prst="rect">
            <a:avLst/>
          </a:prstGeom>
        </p:spPr>
      </p:pic>
      <p:pic>
        <p:nvPicPr>
          <p:cNvPr id="25" name="Grafik 24" descr="Präsentation mit Checkliste mit einfarbiger Füllung">
            <a:extLst>
              <a:ext uri="{FF2B5EF4-FFF2-40B4-BE49-F238E27FC236}">
                <a16:creationId xmlns:a16="http://schemas.microsoft.com/office/drawing/2014/main" id="{72217622-8F46-C00A-542E-8189F2929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407" y="379948"/>
            <a:ext cx="237600" cy="237600"/>
          </a:xfrm>
          <a:prstGeom prst="rect">
            <a:avLst/>
          </a:prstGeom>
        </p:spPr>
      </p:pic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DC0615C6-BF49-8506-4322-3ACC033F8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2282" y="1314819"/>
            <a:ext cx="237600" cy="237600"/>
          </a:xfrm>
          <a:prstGeom prst="rect">
            <a:avLst/>
          </a:prstGeom>
        </p:spPr>
      </p:pic>
      <p:pic>
        <p:nvPicPr>
          <p:cNvPr id="27" name="Grafik 26" descr="Ambition mit einfarbiger Füllung">
            <a:extLst>
              <a:ext uri="{FF2B5EF4-FFF2-40B4-BE49-F238E27FC236}">
                <a16:creationId xmlns:a16="http://schemas.microsoft.com/office/drawing/2014/main" id="{0A41CBEA-A683-BD0B-EDB0-5C483186F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564" y="2503874"/>
            <a:ext cx="237600" cy="237600"/>
          </a:xfrm>
          <a:prstGeom prst="rect">
            <a:avLst/>
          </a:prstGeom>
        </p:spPr>
      </p:pic>
      <p:pic>
        <p:nvPicPr>
          <p:cNvPr id="28" name="Grafik 27" descr="Playbook mit einfarbiger Füllung">
            <a:extLst>
              <a:ext uri="{FF2B5EF4-FFF2-40B4-BE49-F238E27FC236}">
                <a16:creationId xmlns:a16="http://schemas.microsoft.com/office/drawing/2014/main" id="{C8C49909-0E9F-38D5-446A-4F0F46494F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9607" y="3525930"/>
            <a:ext cx="237600" cy="237600"/>
          </a:xfrm>
          <a:prstGeom prst="rect">
            <a:avLst/>
          </a:prstGeom>
        </p:spPr>
      </p:pic>
      <p:pic>
        <p:nvPicPr>
          <p:cNvPr id="29" name="Grafik 28" descr="Puzzleteile mit einfarbiger Füllung">
            <a:extLst>
              <a:ext uri="{FF2B5EF4-FFF2-40B4-BE49-F238E27FC236}">
                <a16:creationId xmlns:a16="http://schemas.microsoft.com/office/drawing/2014/main" id="{9AEEDD83-B630-DDBE-1DDE-EABEA438CA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7791" y="4649084"/>
            <a:ext cx="237600" cy="237600"/>
          </a:xfrm>
          <a:prstGeom prst="rect">
            <a:avLst/>
          </a:prstGeom>
        </p:spPr>
      </p:pic>
      <p:pic>
        <p:nvPicPr>
          <p:cNvPr id="30" name="Grafik 29" descr="Lehrer mit einfarbiger Füllung">
            <a:extLst>
              <a:ext uri="{FF2B5EF4-FFF2-40B4-BE49-F238E27FC236}">
                <a16:creationId xmlns:a16="http://schemas.microsoft.com/office/drawing/2014/main" id="{A398711D-150D-58BA-BC62-684B8946D6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8564" y="5701379"/>
            <a:ext cx="720000" cy="720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60DE053-27F7-4781-2240-075A9154BE19}"/>
              </a:ext>
            </a:extLst>
          </p:cNvPr>
          <p:cNvSpPr txBox="1"/>
          <p:nvPr/>
        </p:nvSpPr>
        <p:spPr>
          <a:xfrm>
            <a:off x="3077598" y="-4973098"/>
            <a:ext cx="54165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de-DE" sz="4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ZUSAMMENFASSUNG</a:t>
            </a:r>
            <a:endParaRPr lang="de-AT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ED5A222-7D46-CB5F-6902-C120F3645A8B}"/>
              </a:ext>
            </a:extLst>
          </p:cNvPr>
          <p:cNvSpPr/>
          <p:nvPr/>
        </p:nvSpPr>
        <p:spPr>
          <a:xfrm>
            <a:off x="7946246" y="-3777754"/>
            <a:ext cx="2805780" cy="668925"/>
          </a:xfrm>
          <a:custGeom>
            <a:avLst/>
            <a:gdLst>
              <a:gd name="connsiteX0" fmla="*/ 1402890 w 2805780"/>
              <a:gd name="connsiteY0" fmla="*/ 0 h 668925"/>
              <a:gd name="connsiteX1" fmla="*/ 2693877 w 2805780"/>
              <a:gd name="connsiteY1" fmla="*/ 543732 h 668925"/>
              <a:gd name="connsiteX2" fmla="*/ 2805780 w 2805780"/>
              <a:gd name="connsiteY2" fmla="*/ 668925 h 668925"/>
              <a:gd name="connsiteX3" fmla="*/ 0 w 2805780"/>
              <a:gd name="connsiteY3" fmla="*/ 668925 h 668925"/>
              <a:gd name="connsiteX4" fmla="*/ 111903 w 2805780"/>
              <a:gd name="connsiteY4" fmla="*/ 543732 h 668925"/>
              <a:gd name="connsiteX5" fmla="*/ 1402890 w 2805780"/>
              <a:gd name="connsiteY5" fmla="*/ 0 h 66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5780" h="668925">
                <a:moveTo>
                  <a:pt x="1402890" y="0"/>
                </a:moveTo>
                <a:cubicBezTo>
                  <a:pt x="1907052" y="0"/>
                  <a:pt x="2363485" y="207787"/>
                  <a:pt x="2693877" y="543732"/>
                </a:cubicBezTo>
                <a:lnTo>
                  <a:pt x="2805780" y="668925"/>
                </a:lnTo>
                <a:lnTo>
                  <a:pt x="0" y="668925"/>
                </a:lnTo>
                <a:lnTo>
                  <a:pt x="111903" y="543732"/>
                </a:lnTo>
                <a:cubicBezTo>
                  <a:pt x="442295" y="207787"/>
                  <a:pt x="898728" y="0"/>
                  <a:pt x="1402890" y="0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2245B5F3-89B5-02A3-87F2-C6FE68976570}"/>
              </a:ext>
            </a:extLst>
          </p:cNvPr>
          <p:cNvSpPr>
            <a:spLocks/>
          </p:cNvSpPr>
          <p:nvPr/>
        </p:nvSpPr>
        <p:spPr>
          <a:xfrm>
            <a:off x="7521971" y="-3114968"/>
            <a:ext cx="3646282" cy="1129192"/>
          </a:xfrm>
          <a:custGeom>
            <a:avLst/>
            <a:gdLst>
              <a:gd name="connsiteX0" fmla="*/ 414767 w 3646282"/>
              <a:gd name="connsiteY0" fmla="*/ 0 h 1129192"/>
              <a:gd name="connsiteX1" fmla="*/ 3231516 w 3646282"/>
              <a:gd name="connsiteY1" fmla="*/ 0 h 1129192"/>
              <a:gd name="connsiteX2" fmla="*/ 3231965 w 3646282"/>
              <a:gd name="connsiteY2" fmla="*/ 502 h 1129192"/>
              <a:gd name="connsiteX3" fmla="*/ 3639447 w 3646282"/>
              <a:gd name="connsiteY3" fmla="*/ 991547 h 1129192"/>
              <a:gd name="connsiteX4" fmla="*/ 3646282 w 3646282"/>
              <a:gd name="connsiteY4" fmla="*/ 1129192 h 1129192"/>
              <a:gd name="connsiteX5" fmla="*/ 0 w 3646282"/>
              <a:gd name="connsiteY5" fmla="*/ 1129192 h 1129192"/>
              <a:gd name="connsiteX6" fmla="*/ 6835 w 3646282"/>
              <a:gd name="connsiteY6" fmla="*/ 991547 h 1129192"/>
              <a:gd name="connsiteX7" fmla="*/ 414318 w 3646282"/>
              <a:gd name="connsiteY7" fmla="*/ 502 h 112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6282" h="1129192">
                <a:moveTo>
                  <a:pt x="414767" y="0"/>
                </a:moveTo>
                <a:lnTo>
                  <a:pt x="3231516" y="0"/>
                </a:lnTo>
                <a:lnTo>
                  <a:pt x="3231965" y="502"/>
                </a:lnTo>
                <a:cubicBezTo>
                  <a:pt x="3455209" y="275558"/>
                  <a:pt x="3602049" y="617104"/>
                  <a:pt x="3639447" y="991547"/>
                </a:cubicBezTo>
                <a:lnTo>
                  <a:pt x="3646282" y="1129192"/>
                </a:lnTo>
                <a:lnTo>
                  <a:pt x="0" y="1129192"/>
                </a:lnTo>
                <a:lnTo>
                  <a:pt x="6835" y="991547"/>
                </a:lnTo>
                <a:cubicBezTo>
                  <a:pt x="44234" y="617104"/>
                  <a:pt x="191074" y="275558"/>
                  <a:pt x="414318" y="502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C6C7BA40-21D7-72E4-5ED0-93B526625856}"/>
              </a:ext>
            </a:extLst>
          </p:cNvPr>
          <p:cNvSpPr/>
          <p:nvPr/>
        </p:nvSpPr>
        <p:spPr>
          <a:xfrm>
            <a:off x="7521972" y="-1985775"/>
            <a:ext cx="3651464" cy="1073959"/>
          </a:xfrm>
          <a:custGeom>
            <a:avLst/>
            <a:gdLst>
              <a:gd name="connsiteX0" fmla="*/ 3200 w 3651464"/>
              <a:gd name="connsiteY0" fmla="*/ 0 h 1073959"/>
              <a:gd name="connsiteX1" fmla="*/ 3648264 w 3651464"/>
              <a:gd name="connsiteY1" fmla="*/ 0 h 1073959"/>
              <a:gd name="connsiteX2" fmla="*/ 3651464 w 3651464"/>
              <a:gd name="connsiteY2" fmla="*/ 64437 h 1073959"/>
              <a:gd name="connsiteX3" fmla="*/ 3431108 w 3651464"/>
              <a:gd name="connsiteY3" fmla="*/ 949315 h 1073959"/>
              <a:gd name="connsiteX4" fmla="*/ 3356637 w 3651464"/>
              <a:gd name="connsiteY4" fmla="*/ 1073959 h 1073959"/>
              <a:gd name="connsiteX5" fmla="*/ 294828 w 3651464"/>
              <a:gd name="connsiteY5" fmla="*/ 1073959 h 1073959"/>
              <a:gd name="connsiteX6" fmla="*/ 220356 w 3651464"/>
              <a:gd name="connsiteY6" fmla="*/ 949315 h 1073959"/>
              <a:gd name="connsiteX7" fmla="*/ 0 w 3651464"/>
              <a:gd name="connsiteY7" fmla="*/ 64437 h 107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1464" h="1073959">
                <a:moveTo>
                  <a:pt x="3200" y="0"/>
                </a:moveTo>
                <a:lnTo>
                  <a:pt x="3648264" y="0"/>
                </a:lnTo>
                <a:lnTo>
                  <a:pt x="3651464" y="64437"/>
                </a:lnTo>
                <a:cubicBezTo>
                  <a:pt x="3651464" y="384834"/>
                  <a:pt x="3571639" y="686274"/>
                  <a:pt x="3431108" y="949315"/>
                </a:cubicBezTo>
                <a:lnTo>
                  <a:pt x="3356637" y="1073959"/>
                </a:lnTo>
                <a:lnTo>
                  <a:pt x="294828" y="1073959"/>
                </a:lnTo>
                <a:lnTo>
                  <a:pt x="220356" y="949315"/>
                </a:lnTo>
                <a:cubicBezTo>
                  <a:pt x="79825" y="686274"/>
                  <a:pt x="0" y="384834"/>
                  <a:pt x="0" y="64437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A58F86E-1033-6D8A-7B69-67F0045AFECF}"/>
              </a:ext>
            </a:extLst>
          </p:cNvPr>
          <p:cNvSpPr/>
          <p:nvPr/>
        </p:nvSpPr>
        <p:spPr>
          <a:xfrm>
            <a:off x="7816800" y="-911817"/>
            <a:ext cx="3061809" cy="846894"/>
          </a:xfrm>
          <a:custGeom>
            <a:avLst/>
            <a:gdLst>
              <a:gd name="connsiteX0" fmla="*/ 0 w 3061809"/>
              <a:gd name="connsiteY0" fmla="*/ 0 h 846894"/>
              <a:gd name="connsiteX1" fmla="*/ 3061809 w 3061809"/>
              <a:gd name="connsiteY1" fmla="*/ 0 h 846894"/>
              <a:gd name="connsiteX2" fmla="*/ 3044830 w 3061809"/>
              <a:gd name="connsiteY2" fmla="*/ 28418 h 846894"/>
              <a:gd name="connsiteX3" fmla="*/ 1530904 w 3061809"/>
              <a:gd name="connsiteY3" fmla="*/ 846894 h 846894"/>
              <a:gd name="connsiteX4" fmla="*/ 16979 w 3061809"/>
              <a:gd name="connsiteY4" fmla="*/ 28418 h 84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1809" h="846894">
                <a:moveTo>
                  <a:pt x="0" y="0"/>
                </a:moveTo>
                <a:lnTo>
                  <a:pt x="3061809" y="0"/>
                </a:lnTo>
                <a:lnTo>
                  <a:pt x="3044830" y="28418"/>
                </a:lnTo>
                <a:cubicBezTo>
                  <a:pt x="2716732" y="522228"/>
                  <a:pt x="2161107" y="846894"/>
                  <a:pt x="1530904" y="846894"/>
                </a:cubicBezTo>
                <a:cubicBezTo>
                  <a:pt x="900702" y="846894"/>
                  <a:pt x="345076" y="522228"/>
                  <a:pt x="16979" y="28418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8" name="Smiley 7">
            <a:extLst>
              <a:ext uri="{FF2B5EF4-FFF2-40B4-BE49-F238E27FC236}">
                <a16:creationId xmlns:a16="http://schemas.microsoft.com/office/drawing/2014/main" id="{1962FB03-9B6B-1BD8-8CC7-534680590DCF}"/>
              </a:ext>
            </a:extLst>
          </p:cNvPr>
          <p:cNvSpPr/>
          <p:nvPr/>
        </p:nvSpPr>
        <p:spPr>
          <a:xfrm>
            <a:off x="7521973" y="-3777755"/>
            <a:ext cx="3651463" cy="3712832"/>
          </a:xfrm>
          <a:prstGeom prst="smileyFace">
            <a:avLst>
              <a:gd name="adj" fmla="val 465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77F96DF-8DEB-62D2-3749-13431C482FE1}"/>
              </a:ext>
            </a:extLst>
          </p:cNvPr>
          <p:cNvSpPr/>
          <p:nvPr/>
        </p:nvSpPr>
        <p:spPr>
          <a:xfrm>
            <a:off x="8575040" y="-2645846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0D8354-2028-7092-DB9A-1A23A0283738}"/>
              </a:ext>
            </a:extLst>
          </p:cNvPr>
          <p:cNvSpPr/>
          <p:nvPr/>
        </p:nvSpPr>
        <p:spPr>
          <a:xfrm>
            <a:off x="9743440" y="-2660536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8DC976B-E55D-CFF6-3B32-975C11398EC6}"/>
              </a:ext>
            </a:extLst>
          </p:cNvPr>
          <p:cNvSpPr txBox="1"/>
          <p:nvPr/>
        </p:nvSpPr>
        <p:spPr>
          <a:xfrm>
            <a:off x="1882921" y="-3390995"/>
            <a:ext cx="5426914" cy="3261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Teambildung &amp; Themenfindung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Forschungsziel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Praktische Umsetzung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Arbeitsweise</a:t>
            </a:r>
          </a:p>
        </p:txBody>
      </p:sp>
      <p:pic>
        <p:nvPicPr>
          <p:cNvPr id="34" name="Bildplatzhalter 7" descr="Abstraktes Bild">
            <a:extLst>
              <a:ext uri="{FF2B5EF4-FFF2-40B4-BE49-F238E27FC236}">
                <a16:creationId xmlns:a16="http://schemas.microsoft.com/office/drawing/2014/main" id="{389AF970-000C-9736-A363-930EFE038B5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 amt="52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6998" y="-2667000"/>
            <a:ext cx="6858000" cy="12192000"/>
          </a:xfrm>
          <a:prstGeom prst="rect">
            <a:avLst/>
          </a:prstGeom>
          <a:noFill/>
        </p:spPr>
      </p:pic>
      <p:sp>
        <p:nvSpPr>
          <p:cNvPr id="35" name="Titel 5">
            <a:extLst>
              <a:ext uri="{FF2B5EF4-FFF2-40B4-BE49-F238E27FC236}">
                <a16:creationId xmlns:a16="http://schemas.microsoft.com/office/drawing/2014/main" id="{7279FC89-F38B-3324-B876-A6669F395720}"/>
              </a:ext>
            </a:extLst>
          </p:cNvPr>
          <p:cNvSpPr txBox="1">
            <a:spLocks/>
          </p:cNvSpPr>
          <p:nvPr/>
        </p:nvSpPr>
        <p:spPr>
          <a:xfrm>
            <a:off x="4221804" y="1660810"/>
            <a:ext cx="4116854" cy="83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spc="300"/>
              <a:t>VIELEN DANK!</a:t>
            </a:r>
          </a:p>
        </p:txBody>
      </p:sp>
      <p:pic>
        <p:nvPicPr>
          <p:cNvPr id="36" name="Online-Bildplatzhalter 23" descr="Benutzer">
            <a:extLst>
              <a:ext uri="{FF2B5EF4-FFF2-40B4-BE49-F238E27FC236}">
                <a16:creationId xmlns:a16="http://schemas.microsoft.com/office/drawing/2014/main" id="{E160636C-4B0B-1F1A-897F-36536419269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54768" y="3098985"/>
            <a:ext cx="731520" cy="731520"/>
          </a:xfrm>
          <a:prstGeom prst="rect">
            <a:avLst/>
          </a:prstGeom>
        </p:spPr>
      </p:pic>
      <p:pic>
        <p:nvPicPr>
          <p:cNvPr id="37" name="Online-Bildplatzhalter 11" descr="Smartphone">
            <a:extLst>
              <a:ext uri="{FF2B5EF4-FFF2-40B4-BE49-F238E27FC236}">
                <a16:creationId xmlns:a16="http://schemas.microsoft.com/office/drawing/2014/main" id="{E8EC6157-D993-6C07-30D5-A00EC3B964C3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  <a:prstGeom prst="rect">
            <a:avLst/>
          </a:prstGeom>
        </p:spPr>
      </p:pic>
      <p:pic>
        <p:nvPicPr>
          <p:cNvPr id="38" name="Online-Bildplatzhalter 27" descr="Umschlag">
            <a:extLst>
              <a:ext uri="{FF2B5EF4-FFF2-40B4-BE49-F238E27FC236}">
                <a16:creationId xmlns:a16="http://schemas.microsoft.com/office/drawing/2014/main" id="{4B456483-98B0-7FCD-94CF-10B141C382A2}"/>
              </a:ext>
            </a:extLst>
          </p:cNvPr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05712" y="3098985"/>
            <a:ext cx="731520" cy="731520"/>
          </a:xfrm>
          <a:prstGeom prst="rect">
            <a:avLst/>
          </a:prstGeom>
        </p:spPr>
      </p:pic>
      <p:sp>
        <p:nvSpPr>
          <p:cNvPr id="39" name="Textplatzhalter 7">
            <a:extLst>
              <a:ext uri="{FF2B5EF4-FFF2-40B4-BE49-F238E27FC236}">
                <a16:creationId xmlns:a16="http://schemas.microsoft.com/office/drawing/2014/main" id="{C233078E-63BE-1A24-6742-B51C6124733A}"/>
              </a:ext>
            </a:extLst>
          </p:cNvPr>
          <p:cNvSpPr txBox="1">
            <a:spLocks/>
          </p:cNvSpPr>
          <p:nvPr/>
        </p:nvSpPr>
        <p:spPr>
          <a:xfrm>
            <a:off x="588194" y="3903126"/>
            <a:ext cx="3064668" cy="51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/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/>
              <a:t>Simon Angerer</a:t>
            </a:r>
          </a:p>
        </p:txBody>
      </p:sp>
      <p:sp>
        <p:nvSpPr>
          <p:cNvPr id="40" name="Textplatzhalter 8">
            <a:extLst>
              <a:ext uri="{FF2B5EF4-FFF2-40B4-BE49-F238E27FC236}">
                <a16:creationId xmlns:a16="http://schemas.microsoft.com/office/drawing/2014/main" id="{1526C5B8-7C82-46E3-B30B-1C88B3DDF33D}"/>
              </a:ext>
            </a:extLst>
          </p:cNvPr>
          <p:cNvSpPr txBox="1">
            <a:spLocks/>
          </p:cNvSpPr>
          <p:nvPr/>
        </p:nvSpPr>
        <p:spPr>
          <a:xfrm>
            <a:off x="4563664" y="3893330"/>
            <a:ext cx="3064668" cy="51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/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/>
              <a:t>+43 676 3055142</a:t>
            </a:r>
          </a:p>
        </p:txBody>
      </p:sp>
      <p:sp>
        <p:nvSpPr>
          <p:cNvPr id="41" name="Textplatzhalter 9">
            <a:extLst>
              <a:ext uri="{FF2B5EF4-FFF2-40B4-BE49-F238E27FC236}">
                <a16:creationId xmlns:a16="http://schemas.microsoft.com/office/drawing/2014/main" id="{E9B35494-D9D8-94F1-F8F4-AECB6CC06966}"/>
              </a:ext>
            </a:extLst>
          </p:cNvPr>
          <p:cNvSpPr txBox="1">
            <a:spLocks/>
          </p:cNvSpPr>
          <p:nvPr/>
        </p:nvSpPr>
        <p:spPr>
          <a:xfrm>
            <a:off x="8338657" y="3903126"/>
            <a:ext cx="3372373" cy="534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/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/>
              <a:t>simon.angerer03@gmail.com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FD8133B9-8047-9DC5-4F4C-758BE77EC751}"/>
              </a:ext>
            </a:extLst>
          </p:cNvPr>
          <p:cNvSpPr txBox="1"/>
          <p:nvPr/>
        </p:nvSpPr>
        <p:spPr>
          <a:xfrm>
            <a:off x="4147962" y="5590445"/>
            <a:ext cx="6202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https://github.com/Patrick2345564/Diplomarbeit-.git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CAE73BE-826C-E81C-A07B-0A380E6006AF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2296590" y="5161577"/>
            <a:ext cx="2088560" cy="117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65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8C3D1B0-8CEE-6470-AEA2-9527C4661C53}"/>
              </a:ext>
            </a:extLst>
          </p:cNvPr>
          <p:cNvSpPr/>
          <p:nvPr/>
        </p:nvSpPr>
        <p:spPr>
          <a:xfrm>
            <a:off x="441789" y="-49095"/>
            <a:ext cx="779457" cy="6959259"/>
          </a:xfrm>
          <a:custGeom>
            <a:avLst/>
            <a:gdLst>
              <a:gd name="connsiteX0" fmla="*/ 190313 w 1351255"/>
              <a:gd name="connsiteY0" fmla="*/ 0 h 6756741"/>
              <a:gd name="connsiteX1" fmla="*/ 1350190 w 1351255"/>
              <a:gd name="connsiteY1" fmla="*/ 2227699 h 6756741"/>
              <a:gd name="connsiteX2" fmla="*/ 12343 w 1351255"/>
              <a:gd name="connsiteY2" fmla="*/ 4363345 h 6756741"/>
              <a:gd name="connsiteX3" fmla="*/ 797867 w 1351255"/>
              <a:gd name="connsiteY3" fmla="*/ 6756741 h 675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55" h="6756741">
                <a:moveTo>
                  <a:pt x="190313" y="0"/>
                </a:moveTo>
                <a:cubicBezTo>
                  <a:pt x="785082" y="750237"/>
                  <a:pt x="1379852" y="1500475"/>
                  <a:pt x="1350190" y="2227699"/>
                </a:cubicBezTo>
                <a:cubicBezTo>
                  <a:pt x="1320528" y="2954923"/>
                  <a:pt x="104397" y="3608505"/>
                  <a:pt x="12343" y="4363345"/>
                </a:cubicBezTo>
                <a:cubicBezTo>
                  <a:pt x="-79711" y="5118185"/>
                  <a:pt x="359078" y="5937463"/>
                  <a:pt x="797867" y="6756741"/>
                </a:cubicBezTo>
              </a:path>
            </a:pathLst>
          </a:custGeom>
          <a:noFill/>
          <a:ln w="57150"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A0257D7-FB9F-510F-59A0-3E34E08303A9}"/>
              </a:ext>
            </a:extLst>
          </p:cNvPr>
          <p:cNvSpPr/>
          <p:nvPr/>
        </p:nvSpPr>
        <p:spPr>
          <a:xfrm>
            <a:off x="417589" y="260627"/>
            <a:ext cx="1080000" cy="1080000"/>
          </a:xfrm>
          <a:prstGeom prst="ellipse">
            <a:avLst/>
          </a:prstGeom>
          <a:solidFill>
            <a:srgbClr val="A23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320322-DB84-20D8-F812-DDF397874AC2}"/>
              </a:ext>
            </a:extLst>
          </p:cNvPr>
          <p:cNvSpPr/>
          <p:nvPr/>
        </p:nvSpPr>
        <p:spPr>
          <a:xfrm>
            <a:off x="1032457" y="1723234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FC031-11EA-1F76-744C-8D42010CFD76}"/>
              </a:ext>
            </a:extLst>
          </p:cNvPr>
          <p:cNvSpPr/>
          <p:nvPr/>
        </p:nvSpPr>
        <p:spPr>
          <a:xfrm>
            <a:off x="318407" y="5132102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B08CEE3-1B70-1C72-8C55-D23E17E9E7E2}"/>
              </a:ext>
            </a:extLst>
          </p:cNvPr>
          <p:cNvSpPr/>
          <p:nvPr/>
        </p:nvSpPr>
        <p:spPr>
          <a:xfrm>
            <a:off x="571082" y="614470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C668FC3-7F20-13DF-754F-09228FB98745}"/>
              </a:ext>
            </a:extLst>
          </p:cNvPr>
          <p:cNvSpPr/>
          <p:nvPr/>
        </p:nvSpPr>
        <p:spPr>
          <a:xfrm>
            <a:off x="318407" y="3939495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4DBA8A5-61C1-FE39-7BAC-88E9ECFBE3FA}"/>
              </a:ext>
            </a:extLst>
          </p:cNvPr>
          <p:cNvSpPr/>
          <p:nvPr/>
        </p:nvSpPr>
        <p:spPr>
          <a:xfrm>
            <a:off x="838036" y="2787802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2B5F58-66F4-2731-95FA-A0EC91756619}"/>
              </a:ext>
            </a:extLst>
          </p:cNvPr>
          <p:cNvSpPr txBox="1">
            <a:spLocks/>
          </p:cNvSpPr>
          <p:nvPr/>
        </p:nvSpPr>
        <p:spPr>
          <a:xfrm>
            <a:off x="10928933" y="6443509"/>
            <a:ext cx="1294617" cy="41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>
                <a:solidFill>
                  <a:schemeClr val="bg1"/>
                </a:solidFill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spc="0" dirty="0">
                <a:solidFill>
                  <a:schemeClr val="tx1"/>
                </a:solidFill>
              </a:rPr>
              <a:t>10.05.2023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088AC0D6-8AEA-0AAA-206F-F478274C9E24}"/>
              </a:ext>
            </a:extLst>
          </p:cNvPr>
          <p:cNvSpPr txBox="1">
            <a:spLocks/>
          </p:cNvSpPr>
          <p:nvPr/>
        </p:nvSpPr>
        <p:spPr>
          <a:xfrm>
            <a:off x="9555090" y="6443509"/>
            <a:ext cx="1645234" cy="4286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dirty="0">
                <a:solidFill>
                  <a:schemeClr val="tx1"/>
                </a:solidFill>
              </a:rPr>
              <a:t>SIMON ANGERER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86D0ECC1-B23F-20DB-5377-1FBB11DF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924" y="2162771"/>
            <a:ext cx="2091950" cy="2532457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783A99-FF1C-1C20-73FA-E56CC44D9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0" y="131316"/>
            <a:ext cx="1664622" cy="331687"/>
          </a:xfrm>
          <a:prstGeom prst="rect">
            <a:avLst/>
          </a:prstGeom>
        </p:spPr>
      </p:pic>
      <p:pic>
        <p:nvPicPr>
          <p:cNvPr id="25" name="Grafik 24" descr="Präsentation mit Checkliste mit einfarbiger Füllung">
            <a:extLst>
              <a:ext uri="{FF2B5EF4-FFF2-40B4-BE49-F238E27FC236}">
                <a16:creationId xmlns:a16="http://schemas.microsoft.com/office/drawing/2014/main" id="{72217622-8F46-C00A-542E-8189F2929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589" y="472326"/>
            <a:ext cx="720000" cy="720000"/>
          </a:xfrm>
          <a:prstGeom prst="rect">
            <a:avLst/>
          </a:prstGeom>
        </p:spPr>
      </p:pic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DC0615C6-BF49-8506-4322-3ACC033F8C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7028" y="1784434"/>
            <a:ext cx="237600" cy="237600"/>
          </a:xfrm>
          <a:prstGeom prst="rect">
            <a:avLst/>
          </a:prstGeom>
        </p:spPr>
      </p:pic>
      <p:pic>
        <p:nvPicPr>
          <p:cNvPr id="27" name="Grafik 26" descr="Ambition mit einfarbiger Füllung">
            <a:extLst>
              <a:ext uri="{FF2B5EF4-FFF2-40B4-BE49-F238E27FC236}">
                <a16:creationId xmlns:a16="http://schemas.microsoft.com/office/drawing/2014/main" id="{0A41CBEA-A683-BD0B-EDB0-5C483186F1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236" y="2849002"/>
            <a:ext cx="237600" cy="237600"/>
          </a:xfrm>
          <a:prstGeom prst="rect">
            <a:avLst/>
          </a:prstGeom>
        </p:spPr>
      </p:pic>
      <p:pic>
        <p:nvPicPr>
          <p:cNvPr id="28" name="Grafik 27" descr="Playbook mit einfarbiger Füllung">
            <a:extLst>
              <a:ext uri="{FF2B5EF4-FFF2-40B4-BE49-F238E27FC236}">
                <a16:creationId xmlns:a16="http://schemas.microsoft.com/office/drawing/2014/main" id="{C8C49909-0E9F-38D5-446A-4F0F46494F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7997" y="4000695"/>
            <a:ext cx="237600" cy="237600"/>
          </a:xfrm>
          <a:prstGeom prst="rect">
            <a:avLst/>
          </a:prstGeom>
        </p:spPr>
      </p:pic>
      <p:pic>
        <p:nvPicPr>
          <p:cNvPr id="29" name="Grafik 28" descr="Puzzleteile mit einfarbiger Füllung">
            <a:extLst>
              <a:ext uri="{FF2B5EF4-FFF2-40B4-BE49-F238E27FC236}">
                <a16:creationId xmlns:a16="http://schemas.microsoft.com/office/drawing/2014/main" id="{9AEEDD83-B630-DDBE-1DDE-EABEA438CA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7997" y="5193302"/>
            <a:ext cx="237600" cy="237600"/>
          </a:xfrm>
          <a:prstGeom prst="rect">
            <a:avLst/>
          </a:prstGeom>
        </p:spPr>
      </p:pic>
      <p:pic>
        <p:nvPicPr>
          <p:cNvPr id="30" name="Grafik 29" descr="Lehrer mit einfarbiger Füllung">
            <a:extLst>
              <a:ext uri="{FF2B5EF4-FFF2-40B4-BE49-F238E27FC236}">
                <a16:creationId xmlns:a16="http://schemas.microsoft.com/office/drawing/2014/main" id="{A398711D-150D-58BA-BC62-684B8946D6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8066" y="6205909"/>
            <a:ext cx="237600" cy="237600"/>
          </a:xfrm>
          <a:prstGeom prst="rect">
            <a:avLst/>
          </a:prstGeom>
        </p:spPr>
      </p:pic>
      <p:sp>
        <p:nvSpPr>
          <p:cNvPr id="2" name="Textplatzhalter 5">
            <a:extLst>
              <a:ext uri="{FF2B5EF4-FFF2-40B4-BE49-F238E27FC236}">
                <a16:creationId xmlns:a16="http://schemas.microsoft.com/office/drawing/2014/main" id="{4C197B1B-2D57-CDA9-5555-705A998A94E4}"/>
              </a:ext>
            </a:extLst>
          </p:cNvPr>
          <p:cNvSpPr txBox="1">
            <a:spLocks/>
          </p:cNvSpPr>
          <p:nvPr/>
        </p:nvSpPr>
        <p:spPr>
          <a:xfrm>
            <a:off x="3753749" y="0"/>
            <a:ext cx="6179522" cy="109407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000" dirty="0"/>
              <a:t>VORSTELLUNG DER ARBEIT</a:t>
            </a:r>
          </a:p>
          <a:p>
            <a:endParaRPr lang="de-DE" sz="400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CD7075B-B52C-D4EE-3E2B-8FE758A0F39A}"/>
              </a:ext>
            </a:extLst>
          </p:cNvPr>
          <p:cNvCxnSpPr/>
          <p:nvPr/>
        </p:nvCxnSpPr>
        <p:spPr>
          <a:xfrm flipH="1">
            <a:off x="2089156" y="1192326"/>
            <a:ext cx="1765300" cy="4952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BDB4803-EDE3-1487-F411-9E46CC6DE86D}"/>
              </a:ext>
            </a:extLst>
          </p:cNvPr>
          <p:cNvCxnSpPr>
            <a:cxnSpLocks/>
          </p:cNvCxnSpPr>
          <p:nvPr/>
        </p:nvCxnSpPr>
        <p:spPr>
          <a:xfrm flipH="1">
            <a:off x="5981467" y="1192326"/>
            <a:ext cx="1765300" cy="4952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1B9FEB77-3D9F-1B86-C8F2-0F285B0592C0}"/>
              </a:ext>
            </a:extLst>
          </p:cNvPr>
          <p:cNvSpPr/>
          <p:nvPr/>
        </p:nvSpPr>
        <p:spPr>
          <a:xfrm>
            <a:off x="3612035" y="154323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1616D39-E3CC-1E93-10AB-ECE0A3E25E51}"/>
              </a:ext>
            </a:extLst>
          </p:cNvPr>
          <p:cNvSpPr/>
          <p:nvPr/>
        </p:nvSpPr>
        <p:spPr>
          <a:xfrm>
            <a:off x="7504585" y="154323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5A09291-B7E2-B548-2A9A-AF4FF6E16F35}"/>
              </a:ext>
            </a:extLst>
          </p:cNvPr>
          <p:cNvSpPr/>
          <p:nvPr/>
        </p:nvSpPr>
        <p:spPr>
          <a:xfrm>
            <a:off x="3083847" y="305780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E1C3277-747A-7635-F978-0BE3651D8DB7}"/>
              </a:ext>
            </a:extLst>
          </p:cNvPr>
          <p:cNvSpPr/>
          <p:nvPr/>
        </p:nvSpPr>
        <p:spPr>
          <a:xfrm>
            <a:off x="6976397" y="3057802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C60FB89-2603-A9D8-FE22-DDE8A9239433}"/>
              </a:ext>
            </a:extLst>
          </p:cNvPr>
          <p:cNvSpPr/>
          <p:nvPr/>
        </p:nvSpPr>
        <p:spPr>
          <a:xfrm>
            <a:off x="2525047" y="4605228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DAE5B62-180E-D444-43E4-AC568B05DE6F}"/>
              </a:ext>
            </a:extLst>
          </p:cNvPr>
          <p:cNvSpPr/>
          <p:nvPr/>
        </p:nvSpPr>
        <p:spPr>
          <a:xfrm>
            <a:off x="6417597" y="4605228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4" name="Textplatzhalter 5">
            <a:extLst>
              <a:ext uri="{FF2B5EF4-FFF2-40B4-BE49-F238E27FC236}">
                <a16:creationId xmlns:a16="http://schemas.microsoft.com/office/drawing/2014/main" id="{ACE339E4-D095-D1DC-9C27-B94A52DE3899}"/>
              </a:ext>
            </a:extLst>
          </p:cNvPr>
          <p:cNvSpPr txBox="1">
            <a:spLocks/>
          </p:cNvSpPr>
          <p:nvPr/>
        </p:nvSpPr>
        <p:spPr>
          <a:xfrm>
            <a:off x="4032066" y="1247940"/>
            <a:ext cx="1238998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spc="300" dirty="0"/>
              <a:t>Ziel</a:t>
            </a:r>
          </a:p>
        </p:txBody>
      </p:sp>
      <p:sp>
        <p:nvSpPr>
          <p:cNvPr id="35" name="Textplatzhalter 5">
            <a:extLst>
              <a:ext uri="{FF2B5EF4-FFF2-40B4-BE49-F238E27FC236}">
                <a16:creationId xmlns:a16="http://schemas.microsoft.com/office/drawing/2014/main" id="{C61C601A-78CD-B0E3-0D73-F63D258912C2}"/>
              </a:ext>
            </a:extLst>
          </p:cNvPr>
          <p:cNvSpPr txBox="1">
            <a:spLocks/>
          </p:cNvSpPr>
          <p:nvPr/>
        </p:nvSpPr>
        <p:spPr>
          <a:xfrm>
            <a:off x="3551508" y="2779025"/>
            <a:ext cx="1980323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spc="300" dirty="0"/>
              <a:t>Motivation</a:t>
            </a:r>
          </a:p>
        </p:txBody>
      </p:sp>
      <p:sp>
        <p:nvSpPr>
          <p:cNvPr id="36" name="Textplatzhalter 5">
            <a:extLst>
              <a:ext uri="{FF2B5EF4-FFF2-40B4-BE49-F238E27FC236}">
                <a16:creationId xmlns:a16="http://schemas.microsoft.com/office/drawing/2014/main" id="{0ECCD555-FC60-1B7F-4C73-0DB3F1289FEF}"/>
              </a:ext>
            </a:extLst>
          </p:cNvPr>
          <p:cNvSpPr txBox="1">
            <a:spLocks/>
          </p:cNvSpPr>
          <p:nvPr/>
        </p:nvSpPr>
        <p:spPr>
          <a:xfrm>
            <a:off x="2899145" y="4299495"/>
            <a:ext cx="2398419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spc="300" dirty="0"/>
              <a:t>Pro / Contra</a:t>
            </a:r>
          </a:p>
        </p:txBody>
      </p:sp>
      <p:sp>
        <p:nvSpPr>
          <p:cNvPr id="37" name="Textplatzhalter 5">
            <a:extLst>
              <a:ext uri="{FF2B5EF4-FFF2-40B4-BE49-F238E27FC236}">
                <a16:creationId xmlns:a16="http://schemas.microsoft.com/office/drawing/2014/main" id="{17A352C3-CFF7-8419-2477-E8BE2B2E5231}"/>
              </a:ext>
            </a:extLst>
          </p:cNvPr>
          <p:cNvSpPr txBox="1">
            <a:spLocks/>
          </p:cNvSpPr>
          <p:nvPr/>
        </p:nvSpPr>
        <p:spPr>
          <a:xfrm>
            <a:off x="7839500" y="1247940"/>
            <a:ext cx="2701152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spc="300" dirty="0"/>
              <a:t>Anforderungen</a:t>
            </a:r>
          </a:p>
        </p:txBody>
      </p:sp>
      <p:sp>
        <p:nvSpPr>
          <p:cNvPr id="38" name="Textplatzhalter 5">
            <a:extLst>
              <a:ext uri="{FF2B5EF4-FFF2-40B4-BE49-F238E27FC236}">
                <a16:creationId xmlns:a16="http://schemas.microsoft.com/office/drawing/2014/main" id="{6395FD79-D850-46D1-2BAF-501B445CBCA3}"/>
              </a:ext>
            </a:extLst>
          </p:cNvPr>
          <p:cNvSpPr txBox="1">
            <a:spLocks/>
          </p:cNvSpPr>
          <p:nvPr/>
        </p:nvSpPr>
        <p:spPr>
          <a:xfrm>
            <a:off x="7358944" y="2779025"/>
            <a:ext cx="2786472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spc="300" dirty="0"/>
              <a:t>Nachhaltigkeit</a:t>
            </a:r>
          </a:p>
        </p:txBody>
      </p:sp>
      <p:sp>
        <p:nvSpPr>
          <p:cNvPr id="39" name="Textplatzhalter 5">
            <a:extLst>
              <a:ext uri="{FF2B5EF4-FFF2-40B4-BE49-F238E27FC236}">
                <a16:creationId xmlns:a16="http://schemas.microsoft.com/office/drawing/2014/main" id="{D0DEA765-A228-3488-9564-0EC749F38517}"/>
              </a:ext>
            </a:extLst>
          </p:cNvPr>
          <p:cNvSpPr txBox="1">
            <a:spLocks/>
          </p:cNvSpPr>
          <p:nvPr/>
        </p:nvSpPr>
        <p:spPr>
          <a:xfrm>
            <a:off x="6706580" y="4299495"/>
            <a:ext cx="2667969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spc="300" dirty="0"/>
              <a:t>Kommunikation</a:t>
            </a:r>
          </a:p>
        </p:txBody>
      </p:sp>
      <p:sp>
        <p:nvSpPr>
          <p:cNvPr id="41" name="Textplatzhalter 5">
            <a:extLst>
              <a:ext uri="{FF2B5EF4-FFF2-40B4-BE49-F238E27FC236}">
                <a16:creationId xmlns:a16="http://schemas.microsoft.com/office/drawing/2014/main" id="{FCE46C19-B641-2B8B-A639-8AAC2E576827}"/>
              </a:ext>
            </a:extLst>
          </p:cNvPr>
          <p:cNvSpPr txBox="1">
            <a:spLocks/>
          </p:cNvSpPr>
          <p:nvPr/>
        </p:nvSpPr>
        <p:spPr>
          <a:xfrm>
            <a:off x="4891326" y="6958930"/>
            <a:ext cx="1815255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000" dirty="0"/>
              <a:t>TEAM</a:t>
            </a:r>
          </a:p>
        </p:txBody>
      </p:sp>
      <p:sp>
        <p:nvSpPr>
          <p:cNvPr id="42" name="Inhaltsplatzhalter 12">
            <a:extLst>
              <a:ext uri="{FF2B5EF4-FFF2-40B4-BE49-F238E27FC236}">
                <a16:creationId xmlns:a16="http://schemas.microsoft.com/office/drawing/2014/main" id="{18F3A2BB-3E7D-C19D-2C08-B1AFDD35428F}"/>
              </a:ext>
            </a:extLst>
          </p:cNvPr>
          <p:cNvSpPr txBox="1">
            <a:spLocks/>
          </p:cNvSpPr>
          <p:nvPr/>
        </p:nvSpPr>
        <p:spPr>
          <a:xfrm>
            <a:off x="6981978" y="12578939"/>
            <a:ext cx="3223653" cy="331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pc="300" dirty="0"/>
              <a:t>Patrick Edelmann</a:t>
            </a:r>
          </a:p>
        </p:txBody>
      </p:sp>
      <p:pic>
        <p:nvPicPr>
          <p:cNvPr id="43" name="Grafik 42" descr="Ein Bild, das Person, Anzug, Mann, Boden enthält.&#10;&#10;Automatisch generierte Beschreibung">
            <a:extLst>
              <a:ext uri="{FF2B5EF4-FFF2-40B4-BE49-F238E27FC236}">
                <a16:creationId xmlns:a16="http://schemas.microsoft.com/office/drawing/2014/main" id="{252A9D11-6B20-3A85-D197-1527529D6BC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61485" y="8078134"/>
            <a:ext cx="1828269" cy="4355943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B573091B-132C-6BBC-A291-549B6BC92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2" t="6173" r="24003"/>
          <a:stretch/>
        </p:blipFill>
        <p:spPr bwMode="auto">
          <a:xfrm>
            <a:off x="3063057" y="8079331"/>
            <a:ext cx="1828269" cy="43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Inhaltsplatzhalter 12">
            <a:extLst>
              <a:ext uri="{FF2B5EF4-FFF2-40B4-BE49-F238E27FC236}">
                <a16:creationId xmlns:a16="http://schemas.microsoft.com/office/drawing/2014/main" id="{55C43A16-4447-F2F4-A0AF-EC4579B2F7FA}"/>
              </a:ext>
            </a:extLst>
          </p:cNvPr>
          <p:cNvSpPr txBox="1">
            <a:spLocks/>
          </p:cNvSpPr>
          <p:nvPr/>
        </p:nvSpPr>
        <p:spPr>
          <a:xfrm>
            <a:off x="2362984" y="12580135"/>
            <a:ext cx="3223653" cy="331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pc="300" dirty="0"/>
              <a:t>Simon Angerer</a:t>
            </a:r>
            <a:endParaRPr lang="de-DE" sz="1500" dirty="0"/>
          </a:p>
        </p:txBody>
      </p:sp>
      <p:sp>
        <p:nvSpPr>
          <p:cNvPr id="46" name="Titel 8">
            <a:extLst>
              <a:ext uri="{FF2B5EF4-FFF2-40B4-BE49-F238E27FC236}">
                <a16:creationId xmlns:a16="http://schemas.microsoft.com/office/drawing/2014/main" id="{5D140CCB-CB2F-A887-1E34-C80FFCA25E6D}"/>
              </a:ext>
            </a:extLst>
          </p:cNvPr>
          <p:cNvSpPr txBox="1">
            <a:spLocks/>
          </p:cNvSpPr>
          <p:nvPr/>
        </p:nvSpPr>
        <p:spPr>
          <a:xfrm rot="86400000">
            <a:off x="1507952" y="-1046838"/>
            <a:ext cx="6769186" cy="82391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3600" b="1" spc="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Virtueller Server</a:t>
            </a:r>
          </a:p>
        </p:txBody>
      </p:sp>
    </p:spTree>
    <p:extLst>
      <p:ext uri="{BB962C8B-B14F-4D97-AF65-F5344CB8AC3E}">
        <p14:creationId xmlns:p14="http://schemas.microsoft.com/office/powerpoint/2010/main" val="359871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8C3D1B0-8CEE-6470-AEA2-9527C4661C53}"/>
              </a:ext>
            </a:extLst>
          </p:cNvPr>
          <p:cNvSpPr/>
          <p:nvPr/>
        </p:nvSpPr>
        <p:spPr>
          <a:xfrm>
            <a:off x="441789" y="-49095"/>
            <a:ext cx="779457" cy="6959259"/>
          </a:xfrm>
          <a:custGeom>
            <a:avLst/>
            <a:gdLst>
              <a:gd name="connsiteX0" fmla="*/ 190313 w 1351255"/>
              <a:gd name="connsiteY0" fmla="*/ 0 h 6756741"/>
              <a:gd name="connsiteX1" fmla="*/ 1350190 w 1351255"/>
              <a:gd name="connsiteY1" fmla="*/ 2227699 h 6756741"/>
              <a:gd name="connsiteX2" fmla="*/ 12343 w 1351255"/>
              <a:gd name="connsiteY2" fmla="*/ 4363345 h 6756741"/>
              <a:gd name="connsiteX3" fmla="*/ 797867 w 1351255"/>
              <a:gd name="connsiteY3" fmla="*/ 6756741 h 675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55" h="6756741">
                <a:moveTo>
                  <a:pt x="190313" y="0"/>
                </a:moveTo>
                <a:cubicBezTo>
                  <a:pt x="785082" y="750237"/>
                  <a:pt x="1379852" y="1500475"/>
                  <a:pt x="1350190" y="2227699"/>
                </a:cubicBezTo>
                <a:cubicBezTo>
                  <a:pt x="1320528" y="2954923"/>
                  <a:pt x="104397" y="3608505"/>
                  <a:pt x="12343" y="4363345"/>
                </a:cubicBezTo>
                <a:cubicBezTo>
                  <a:pt x="-79711" y="5118185"/>
                  <a:pt x="359078" y="5937463"/>
                  <a:pt x="797867" y="6756741"/>
                </a:cubicBezTo>
              </a:path>
            </a:pathLst>
          </a:custGeom>
          <a:noFill/>
          <a:ln w="57150"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A0257D7-FB9F-510F-59A0-3E34E08303A9}"/>
              </a:ext>
            </a:extLst>
          </p:cNvPr>
          <p:cNvSpPr/>
          <p:nvPr/>
        </p:nvSpPr>
        <p:spPr>
          <a:xfrm>
            <a:off x="615244" y="318748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320322-DB84-20D8-F812-DDF397874AC2}"/>
              </a:ext>
            </a:extLst>
          </p:cNvPr>
          <p:cNvSpPr/>
          <p:nvPr/>
        </p:nvSpPr>
        <p:spPr>
          <a:xfrm>
            <a:off x="628066" y="1137202"/>
            <a:ext cx="1080000" cy="1080000"/>
          </a:xfrm>
          <a:prstGeom prst="ellipse">
            <a:avLst/>
          </a:prstGeom>
          <a:solidFill>
            <a:srgbClr val="A23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FC031-11EA-1F76-744C-8D42010CFD76}"/>
              </a:ext>
            </a:extLst>
          </p:cNvPr>
          <p:cNvSpPr/>
          <p:nvPr/>
        </p:nvSpPr>
        <p:spPr>
          <a:xfrm>
            <a:off x="318407" y="5132102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B08CEE3-1B70-1C72-8C55-D23E17E9E7E2}"/>
              </a:ext>
            </a:extLst>
          </p:cNvPr>
          <p:cNvSpPr/>
          <p:nvPr/>
        </p:nvSpPr>
        <p:spPr>
          <a:xfrm>
            <a:off x="571082" y="614470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C668FC3-7F20-13DF-754F-09228FB98745}"/>
              </a:ext>
            </a:extLst>
          </p:cNvPr>
          <p:cNvSpPr/>
          <p:nvPr/>
        </p:nvSpPr>
        <p:spPr>
          <a:xfrm>
            <a:off x="318407" y="3939495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4DBA8A5-61C1-FE39-7BAC-88E9ECFBE3FA}"/>
              </a:ext>
            </a:extLst>
          </p:cNvPr>
          <p:cNvSpPr/>
          <p:nvPr/>
        </p:nvSpPr>
        <p:spPr>
          <a:xfrm>
            <a:off x="838036" y="2787802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2B5F58-66F4-2731-95FA-A0EC91756619}"/>
              </a:ext>
            </a:extLst>
          </p:cNvPr>
          <p:cNvSpPr txBox="1">
            <a:spLocks/>
          </p:cNvSpPr>
          <p:nvPr/>
        </p:nvSpPr>
        <p:spPr>
          <a:xfrm>
            <a:off x="10928933" y="6443509"/>
            <a:ext cx="1294617" cy="41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>
                <a:solidFill>
                  <a:schemeClr val="bg1"/>
                </a:solidFill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spc="0" dirty="0">
                <a:solidFill>
                  <a:schemeClr val="tx1"/>
                </a:solidFill>
              </a:rPr>
              <a:t>10.05.2023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088AC0D6-8AEA-0AAA-206F-F478274C9E24}"/>
              </a:ext>
            </a:extLst>
          </p:cNvPr>
          <p:cNvSpPr txBox="1">
            <a:spLocks/>
          </p:cNvSpPr>
          <p:nvPr/>
        </p:nvSpPr>
        <p:spPr>
          <a:xfrm>
            <a:off x="9555090" y="6443509"/>
            <a:ext cx="1645234" cy="4286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dirty="0">
                <a:solidFill>
                  <a:schemeClr val="tx1"/>
                </a:solidFill>
              </a:rPr>
              <a:t>SIMON ANGERER</a:t>
            </a:r>
          </a:p>
        </p:txBody>
      </p:sp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783A99-FF1C-1C20-73FA-E56CC44D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0" y="131316"/>
            <a:ext cx="1664622" cy="331687"/>
          </a:xfrm>
          <a:prstGeom prst="rect">
            <a:avLst/>
          </a:prstGeom>
        </p:spPr>
      </p:pic>
      <p:pic>
        <p:nvPicPr>
          <p:cNvPr id="25" name="Grafik 24" descr="Präsentation mit Checkliste mit einfarbiger Füllung">
            <a:extLst>
              <a:ext uri="{FF2B5EF4-FFF2-40B4-BE49-F238E27FC236}">
                <a16:creationId xmlns:a16="http://schemas.microsoft.com/office/drawing/2014/main" id="{72217622-8F46-C00A-542E-8189F2929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535" y="414491"/>
            <a:ext cx="237600" cy="237600"/>
          </a:xfrm>
          <a:prstGeom prst="rect">
            <a:avLst/>
          </a:prstGeom>
        </p:spPr>
      </p:pic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DC0615C6-BF49-8506-4322-3ACC033F8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5244" y="1314819"/>
            <a:ext cx="720000" cy="720000"/>
          </a:xfrm>
          <a:prstGeom prst="rect">
            <a:avLst/>
          </a:prstGeom>
        </p:spPr>
      </p:pic>
      <p:pic>
        <p:nvPicPr>
          <p:cNvPr id="27" name="Grafik 26" descr="Ambition mit einfarbiger Füllung">
            <a:extLst>
              <a:ext uri="{FF2B5EF4-FFF2-40B4-BE49-F238E27FC236}">
                <a16:creationId xmlns:a16="http://schemas.microsoft.com/office/drawing/2014/main" id="{0A41CBEA-A683-BD0B-EDB0-5C483186F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9236" y="2849002"/>
            <a:ext cx="237600" cy="237600"/>
          </a:xfrm>
          <a:prstGeom prst="rect">
            <a:avLst/>
          </a:prstGeom>
        </p:spPr>
      </p:pic>
      <p:pic>
        <p:nvPicPr>
          <p:cNvPr id="28" name="Grafik 27" descr="Playbook mit einfarbiger Füllung">
            <a:extLst>
              <a:ext uri="{FF2B5EF4-FFF2-40B4-BE49-F238E27FC236}">
                <a16:creationId xmlns:a16="http://schemas.microsoft.com/office/drawing/2014/main" id="{C8C49909-0E9F-38D5-446A-4F0F46494F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7997" y="4000695"/>
            <a:ext cx="237600" cy="237600"/>
          </a:xfrm>
          <a:prstGeom prst="rect">
            <a:avLst/>
          </a:prstGeom>
        </p:spPr>
      </p:pic>
      <p:pic>
        <p:nvPicPr>
          <p:cNvPr id="29" name="Grafik 28" descr="Puzzleteile mit einfarbiger Füllung">
            <a:extLst>
              <a:ext uri="{FF2B5EF4-FFF2-40B4-BE49-F238E27FC236}">
                <a16:creationId xmlns:a16="http://schemas.microsoft.com/office/drawing/2014/main" id="{9AEEDD83-B630-DDBE-1DDE-EABEA438CA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7997" y="5193302"/>
            <a:ext cx="237600" cy="237600"/>
          </a:xfrm>
          <a:prstGeom prst="rect">
            <a:avLst/>
          </a:prstGeom>
        </p:spPr>
      </p:pic>
      <p:pic>
        <p:nvPicPr>
          <p:cNvPr id="30" name="Grafik 29" descr="Lehrer mit einfarbiger Füllung">
            <a:extLst>
              <a:ext uri="{FF2B5EF4-FFF2-40B4-BE49-F238E27FC236}">
                <a16:creationId xmlns:a16="http://schemas.microsoft.com/office/drawing/2014/main" id="{A398711D-150D-58BA-BC62-684B8946D6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8066" y="6205909"/>
            <a:ext cx="237600" cy="237600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401877AA-4795-43D5-AC2E-F272A3168457}"/>
              </a:ext>
            </a:extLst>
          </p:cNvPr>
          <p:cNvCxnSpPr/>
          <p:nvPr/>
        </p:nvCxnSpPr>
        <p:spPr>
          <a:xfrm flipH="1">
            <a:off x="2089156" y="-5196592"/>
            <a:ext cx="1765300" cy="4952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6306665-CDA6-6804-408E-D0D81DD58B84}"/>
              </a:ext>
            </a:extLst>
          </p:cNvPr>
          <p:cNvCxnSpPr/>
          <p:nvPr/>
        </p:nvCxnSpPr>
        <p:spPr>
          <a:xfrm flipH="1">
            <a:off x="5981467" y="-5196592"/>
            <a:ext cx="1765300" cy="4952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846EA93B-8B64-F20E-8D69-4F539DB11B79}"/>
              </a:ext>
            </a:extLst>
          </p:cNvPr>
          <p:cNvSpPr/>
          <p:nvPr/>
        </p:nvSpPr>
        <p:spPr>
          <a:xfrm>
            <a:off x="3612035" y="-484568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F30185D-714E-1E76-7ADA-E527BE9BC50A}"/>
              </a:ext>
            </a:extLst>
          </p:cNvPr>
          <p:cNvSpPr/>
          <p:nvPr/>
        </p:nvSpPr>
        <p:spPr>
          <a:xfrm>
            <a:off x="7504585" y="-4845684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9A92C5F-1F34-5ADF-5A49-DA66D0F7B7A9}"/>
              </a:ext>
            </a:extLst>
          </p:cNvPr>
          <p:cNvSpPr/>
          <p:nvPr/>
        </p:nvSpPr>
        <p:spPr>
          <a:xfrm>
            <a:off x="3083847" y="-3331116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35D4C0B-69D6-092B-2A20-0686B8FCA197}"/>
              </a:ext>
            </a:extLst>
          </p:cNvPr>
          <p:cNvSpPr/>
          <p:nvPr/>
        </p:nvSpPr>
        <p:spPr>
          <a:xfrm>
            <a:off x="6976397" y="-3331116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2FACC94-4CC6-740A-DF09-8C12ACD8A6DB}"/>
              </a:ext>
            </a:extLst>
          </p:cNvPr>
          <p:cNvSpPr/>
          <p:nvPr/>
        </p:nvSpPr>
        <p:spPr>
          <a:xfrm>
            <a:off x="2525047" y="-178369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503F954-7541-3ED9-9422-1F9411305F21}"/>
              </a:ext>
            </a:extLst>
          </p:cNvPr>
          <p:cNvSpPr/>
          <p:nvPr/>
        </p:nvSpPr>
        <p:spPr>
          <a:xfrm>
            <a:off x="6417597" y="-178369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884EA442-1E91-0047-6B5C-1ED88F6EF89A}"/>
              </a:ext>
            </a:extLst>
          </p:cNvPr>
          <p:cNvSpPr txBox="1">
            <a:spLocks/>
          </p:cNvSpPr>
          <p:nvPr/>
        </p:nvSpPr>
        <p:spPr>
          <a:xfrm>
            <a:off x="4032066" y="-5140978"/>
            <a:ext cx="1038178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Ziel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733556B7-4068-4298-E2DF-41BB53D18A21}"/>
              </a:ext>
            </a:extLst>
          </p:cNvPr>
          <p:cNvSpPr txBox="1">
            <a:spLocks/>
          </p:cNvSpPr>
          <p:nvPr/>
        </p:nvSpPr>
        <p:spPr>
          <a:xfrm>
            <a:off x="3551509" y="-3609893"/>
            <a:ext cx="1659348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Motivation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4D8085F8-9361-0A8E-5F30-C21B3141B09B}"/>
              </a:ext>
            </a:extLst>
          </p:cNvPr>
          <p:cNvSpPr txBox="1">
            <a:spLocks/>
          </p:cNvSpPr>
          <p:nvPr/>
        </p:nvSpPr>
        <p:spPr>
          <a:xfrm>
            <a:off x="2899146" y="-2089423"/>
            <a:ext cx="1659348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Zielgruppe</a:t>
            </a:r>
          </a:p>
        </p:txBody>
      </p:sp>
      <p:sp>
        <p:nvSpPr>
          <p:cNvPr id="31" name="Textplatzhalter 5">
            <a:extLst>
              <a:ext uri="{FF2B5EF4-FFF2-40B4-BE49-F238E27FC236}">
                <a16:creationId xmlns:a16="http://schemas.microsoft.com/office/drawing/2014/main" id="{B5A4DA52-84F7-2CC8-6CC2-04F62CB60027}"/>
              </a:ext>
            </a:extLst>
          </p:cNvPr>
          <p:cNvSpPr txBox="1">
            <a:spLocks/>
          </p:cNvSpPr>
          <p:nvPr/>
        </p:nvSpPr>
        <p:spPr>
          <a:xfrm>
            <a:off x="7839500" y="-5140978"/>
            <a:ext cx="2263343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Anforderungen</a:t>
            </a:r>
          </a:p>
        </p:txBody>
      </p:sp>
      <p:sp>
        <p:nvSpPr>
          <p:cNvPr id="32" name="Textplatzhalter 5">
            <a:extLst>
              <a:ext uri="{FF2B5EF4-FFF2-40B4-BE49-F238E27FC236}">
                <a16:creationId xmlns:a16="http://schemas.microsoft.com/office/drawing/2014/main" id="{D7A9D40C-A633-58D6-62F3-6CB0CC0A5892}"/>
              </a:ext>
            </a:extLst>
          </p:cNvPr>
          <p:cNvSpPr txBox="1">
            <a:spLocks/>
          </p:cNvSpPr>
          <p:nvPr/>
        </p:nvSpPr>
        <p:spPr>
          <a:xfrm>
            <a:off x="7358944" y="-3609893"/>
            <a:ext cx="2334834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Nachhaltigkeit</a:t>
            </a:r>
          </a:p>
        </p:txBody>
      </p:sp>
      <p:sp>
        <p:nvSpPr>
          <p:cNvPr id="33" name="Textplatzhalter 5">
            <a:extLst>
              <a:ext uri="{FF2B5EF4-FFF2-40B4-BE49-F238E27FC236}">
                <a16:creationId xmlns:a16="http://schemas.microsoft.com/office/drawing/2014/main" id="{91702ABF-B6A3-8D3C-4BA2-84FDD15BC0B5}"/>
              </a:ext>
            </a:extLst>
          </p:cNvPr>
          <p:cNvSpPr txBox="1">
            <a:spLocks/>
          </p:cNvSpPr>
          <p:nvPr/>
        </p:nvSpPr>
        <p:spPr>
          <a:xfrm>
            <a:off x="6706581" y="-2089423"/>
            <a:ext cx="2235538" cy="65529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Kommunikation</a:t>
            </a:r>
          </a:p>
        </p:txBody>
      </p:sp>
      <p:sp>
        <p:nvSpPr>
          <p:cNvPr id="34" name="Textplatzhalter 5">
            <a:extLst>
              <a:ext uri="{FF2B5EF4-FFF2-40B4-BE49-F238E27FC236}">
                <a16:creationId xmlns:a16="http://schemas.microsoft.com/office/drawing/2014/main" id="{BFB9D3A5-8B95-6F6E-26E2-95FB63C678CF}"/>
              </a:ext>
            </a:extLst>
          </p:cNvPr>
          <p:cNvSpPr txBox="1">
            <a:spLocks/>
          </p:cNvSpPr>
          <p:nvPr/>
        </p:nvSpPr>
        <p:spPr>
          <a:xfrm>
            <a:off x="5441642" y="18993"/>
            <a:ext cx="1815255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000" dirty="0"/>
              <a:t>TEAM</a:t>
            </a:r>
          </a:p>
        </p:txBody>
      </p:sp>
      <p:sp>
        <p:nvSpPr>
          <p:cNvPr id="35" name="Inhaltsplatzhalter 12">
            <a:extLst>
              <a:ext uri="{FF2B5EF4-FFF2-40B4-BE49-F238E27FC236}">
                <a16:creationId xmlns:a16="http://schemas.microsoft.com/office/drawing/2014/main" id="{16AD395D-A7D1-5395-BAA3-B978048493D1}"/>
              </a:ext>
            </a:extLst>
          </p:cNvPr>
          <p:cNvSpPr txBox="1">
            <a:spLocks/>
          </p:cNvSpPr>
          <p:nvPr/>
        </p:nvSpPr>
        <p:spPr>
          <a:xfrm>
            <a:off x="6981978" y="5750637"/>
            <a:ext cx="3223653" cy="331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pc="300" dirty="0"/>
              <a:t>Patrick Edelmann</a:t>
            </a:r>
          </a:p>
        </p:txBody>
      </p:sp>
      <p:pic>
        <p:nvPicPr>
          <p:cNvPr id="36" name="Grafik 35" descr="Ein Bild, das Person, Anzug, Mann, Boden enthält.&#10;&#10;Automatisch generierte Beschreibung">
            <a:extLst>
              <a:ext uri="{FF2B5EF4-FFF2-40B4-BE49-F238E27FC236}">
                <a16:creationId xmlns:a16="http://schemas.microsoft.com/office/drawing/2014/main" id="{581C4DD3-DD2E-A2AF-9142-7D12578607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61485" y="1249832"/>
            <a:ext cx="1828269" cy="4355943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1D2524CD-ABD5-D757-5F14-8E17B9801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2" t="6173" r="24003"/>
          <a:stretch/>
        </p:blipFill>
        <p:spPr bwMode="auto">
          <a:xfrm>
            <a:off x="3063057" y="1251029"/>
            <a:ext cx="1828269" cy="43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Inhaltsplatzhalter 12">
            <a:extLst>
              <a:ext uri="{FF2B5EF4-FFF2-40B4-BE49-F238E27FC236}">
                <a16:creationId xmlns:a16="http://schemas.microsoft.com/office/drawing/2014/main" id="{CA7FAEF9-122A-6875-BCAB-C3B0A808B1E1}"/>
              </a:ext>
            </a:extLst>
          </p:cNvPr>
          <p:cNvSpPr txBox="1">
            <a:spLocks/>
          </p:cNvSpPr>
          <p:nvPr/>
        </p:nvSpPr>
        <p:spPr>
          <a:xfrm>
            <a:off x="2362984" y="5751833"/>
            <a:ext cx="3223653" cy="331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pc="300" dirty="0"/>
              <a:t>Simon Angerer</a:t>
            </a:r>
            <a:endParaRPr lang="de-DE" sz="1500" dirty="0"/>
          </a:p>
        </p:txBody>
      </p:sp>
      <p:sp>
        <p:nvSpPr>
          <p:cNvPr id="39" name="Textplatzhalter 5">
            <a:extLst>
              <a:ext uri="{FF2B5EF4-FFF2-40B4-BE49-F238E27FC236}">
                <a16:creationId xmlns:a16="http://schemas.microsoft.com/office/drawing/2014/main" id="{F75F3F4A-2CA2-3E69-7B48-EB4975E204DB}"/>
              </a:ext>
            </a:extLst>
          </p:cNvPr>
          <p:cNvSpPr txBox="1">
            <a:spLocks/>
          </p:cNvSpPr>
          <p:nvPr/>
        </p:nvSpPr>
        <p:spPr>
          <a:xfrm>
            <a:off x="4365183" y="6926090"/>
            <a:ext cx="3419812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000" dirty="0"/>
              <a:t>MEILENSTEINE</a:t>
            </a:r>
          </a:p>
        </p:txBody>
      </p:sp>
      <p:sp>
        <p:nvSpPr>
          <p:cNvPr id="40" name="Flussdiagramm: Grenzstelle 39">
            <a:extLst>
              <a:ext uri="{FF2B5EF4-FFF2-40B4-BE49-F238E27FC236}">
                <a16:creationId xmlns:a16="http://schemas.microsoft.com/office/drawing/2014/main" id="{926BB333-4322-82BE-DC32-993652E1CBDC}"/>
              </a:ext>
            </a:extLst>
          </p:cNvPr>
          <p:cNvSpPr/>
          <p:nvPr/>
        </p:nvSpPr>
        <p:spPr>
          <a:xfrm>
            <a:off x="1921059" y="8539362"/>
            <a:ext cx="3199863" cy="1258456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1" name="Flussdiagramm: Grenzstelle 40">
            <a:extLst>
              <a:ext uri="{FF2B5EF4-FFF2-40B4-BE49-F238E27FC236}">
                <a16:creationId xmlns:a16="http://schemas.microsoft.com/office/drawing/2014/main" id="{769B7805-A9D1-A2EC-9BC1-A99D0DD40B3B}"/>
              </a:ext>
            </a:extLst>
          </p:cNvPr>
          <p:cNvSpPr/>
          <p:nvPr/>
        </p:nvSpPr>
        <p:spPr>
          <a:xfrm>
            <a:off x="3804069" y="9540065"/>
            <a:ext cx="3199863" cy="1258456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2" name="Flussdiagramm: Grenzstelle 41">
            <a:extLst>
              <a:ext uri="{FF2B5EF4-FFF2-40B4-BE49-F238E27FC236}">
                <a16:creationId xmlns:a16="http://schemas.microsoft.com/office/drawing/2014/main" id="{5FB7BF40-732D-10F7-9CE6-E6EB956C8ED7}"/>
              </a:ext>
            </a:extLst>
          </p:cNvPr>
          <p:cNvSpPr/>
          <p:nvPr/>
        </p:nvSpPr>
        <p:spPr>
          <a:xfrm>
            <a:off x="5336210" y="10534810"/>
            <a:ext cx="3199863" cy="1258456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3" name="Flussdiagramm: Grenzstelle 42">
            <a:extLst>
              <a:ext uri="{FF2B5EF4-FFF2-40B4-BE49-F238E27FC236}">
                <a16:creationId xmlns:a16="http://schemas.microsoft.com/office/drawing/2014/main" id="{E5E65526-55C2-ACEE-1A1D-B1252169A28C}"/>
              </a:ext>
            </a:extLst>
          </p:cNvPr>
          <p:cNvSpPr/>
          <p:nvPr/>
        </p:nvSpPr>
        <p:spPr>
          <a:xfrm>
            <a:off x="6767871" y="11545168"/>
            <a:ext cx="3199863" cy="1258456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4" name="Textplatzhalter 5">
            <a:extLst>
              <a:ext uri="{FF2B5EF4-FFF2-40B4-BE49-F238E27FC236}">
                <a16:creationId xmlns:a16="http://schemas.microsoft.com/office/drawing/2014/main" id="{4E698AEA-168F-516F-D9FF-45AA703EC412}"/>
              </a:ext>
            </a:extLst>
          </p:cNvPr>
          <p:cNvSpPr txBox="1">
            <a:spLocks/>
          </p:cNvSpPr>
          <p:nvPr/>
        </p:nvSpPr>
        <p:spPr>
          <a:xfrm>
            <a:off x="1942806" y="8726736"/>
            <a:ext cx="3178116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spc="300" dirty="0"/>
              <a:t>DNS</a:t>
            </a:r>
          </a:p>
        </p:txBody>
      </p:sp>
      <p:sp>
        <p:nvSpPr>
          <p:cNvPr id="45" name="Textplatzhalter 5">
            <a:extLst>
              <a:ext uri="{FF2B5EF4-FFF2-40B4-BE49-F238E27FC236}">
                <a16:creationId xmlns:a16="http://schemas.microsoft.com/office/drawing/2014/main" id="{5850F13A-E7D9-7C25-8869-EB38BA7BD59C}"/>
              </a:ext>
            </a:extLst>
          </p:cNvPr>
          <p:cNvSpPr txBox="1">
            <a:spLocks/>
          </p:cNvSpPr>
          <p:nvPr/>
        </p:nvSpPr>
        <p:spPr>
          <a:xfrm>
            <a:off x="3786381" y="9633148"/>
            <a:ext cx="3178116" cy="103717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de-DE" sz="3200" spc="300" dirty="0"/>
              <a:t>Benutzer Einrichtung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19974392-276F-B507-3680-352F7FA9A6F0}"/>
              </a:ext>
            </a:extLst>
          </p:cNvPr>
          <p:cNvSpPr txBox="1">
            <a:spLocks/>
          </p:cNvSpPr>
          <p:nvPr/>
        </p:nvSpPr>
        <p:spPr>
          <a:xfrm>
            <a:off x="5438398" y="10797110"/>
            <a:ext cx="3178116" cy="82484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de-DE" sz="3200" spc="300" dirty="0"/>
              <a:t>Firewall</a:t>
            </a:r>
          </a:p>
        </p:txBody>
      </p:sp>
      <p:sp>
        <p:nvSpPr>
          <p:cNvPr id="23" name="Textplatzhalter 5">
            <a:extLst>
              <a:ext uri="{FF2B5EF4-FFF2-40B4-BE49-F238E27FC236}">
                <a16:creationId xmlns:a16="http://schemas.microsoft.com/office/drawing/2014/main" id="{6F9DA4EB-3076-712E-E228-70B7713854ED}"/>
              </a:ext>
            </a:extLst>
          </p:cNvPr>
          <p:cNvSpPr txBox="1">
            <a:spLocks/>
          </p:cNvSpPr>
          <p:nvPr/>
        </p:nvSpPr>
        <p:spPr>
          <a:xfrm>
            <a:off x="6802269" y="11631709"/>
            <a:ext cx="3178116" cy="1037170"/>
          </a:xfrm>
          <a:prstGeom prst="rect">
            <a:avLst/>
          </a:prstGeom>
        </p:spPr>
        <p:txBody>
          <a:bodyPr rtlCol="0" anchor="ctr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de-DE" sz="3200" spc="300" dirty="0" err="1"/>
              <a:t>Active</a:t>
            </a:r>
            <a:r>
              <a:rPr lang="de-DE" sz="3200" spc="300" dirty="0"/>
              <a:t> Directory</a:t>
            </a:r>
          </a:p>
        </p:txBody>
      </p:sp>
    </p:spTree>
    <p:extLst>
      <p:ext uri="{BB962C8B-B14F-4D97-AF65-F5344CB8AC3E}">
        <p14:creationId xmlns:p14="http://schemas.microsoft.com/office/powerpoint/2010/main" val="3643618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8C3D1B0-8CEE-6470-AEA2-9527C4661C53}"/>
              </a:ext>
            </a:extLst>
          </p:cNvPr>
          <p:cNvSpPr/>
          <p:nvPr/>
        </p:nvSpPr>
        <p:spPr>
          <a:xfrm>
            <a:off x="441789" y="-49095"/>
            <a:ext cx="779457" cy="6959259"/>
          </a:xfrm>
          <a:custGeom>
            <a:avLst/>
            <a:gdLst>
              <a:gd name="connsiteX0" fmla="*/ 190313 w 1351255"/>
              <a:gd name="connsiteY0" fmla="*/ 0 h 6756741"/>
              <a:gd name="connsiteX1" fmla="*/ 1350190 w 1351255"/>
              <a:gd name="connsiteY1" fmla="*/ 2227699 h 6756741"/>
              <a:gd name="connsiteX2" fmla="*/ 12343 w 1351255"/>
              <a:gd name="connsiteY2" fmla="*/ 4363345 h 6756741"/>
              <a:gd name="connsiteX3" fmla="*/ 797867 w 1351255"/>
              <a:gd name="connsiteY3" fmla="*/ 6756741 h 675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55" h="6756741">
                <a:moveTo>
                  <a:pt x="190313" y="0"/>
                </a:moveTo>
                <a:cubicBezTo>
                  <a:pt x="785082" y="750237"/>
                  <a:pt x="1379852" y="1500475"/>
                  <a:pt x="1350190" y="2227699"/>
                </a:cubicBezTo>
                <a:cubicBezTo>
                  <a:pt x="1320528" y="2954923"/>
                  <a:pt x="104397" y="3608505"/>
                  <a:pt x="12343" y="4363345"/>
                </a:cubicBezTo>
                <a:cubicBezTo>
                  <a:pt x="-79711" y="5118185"/>
                  <a:pt x="359078" y="5937463"/>
                  <a:pt x="797867" y="6756741"/>
                </a:cubicBezTo>
              </a:path>
            </a:pathLst>
          </a:custGeom>
          <a:noFill/>
          <a:ln w="57150"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A0257D7-FB9F-510F-59A0-3E34E08303A9}"/>
              </a:ext>
            </a:extLst>
          </p:cNvPr>
          <p:cNvSpPr/>
          <p:nvPr/>
        </p:nvSpPr>
        <p:spPr>
          <a:xfrm>
            <a:off x="615244" y="318748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320322-DB84-20D8-F812-DDF397874AC2}"/>
              </a:ext>
            </a:extLst>
          </p:cNvPr>
          <p:cNvSpPr/>
          <p:nvPr/>
        </p:nvSpPr>
        <p:spPr>
          <a:xfrm>
            <a:off x="931082" y="125361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FC031-11EA-1F76-744C-8D42010CFD76}"/>
              </a:ext>
            </a:extLst>
          </p:cNvPr>
          <p:cNvSpPr/>
          <p:nvPr/>
        </p:nvSpPr>
        <p:spPr>
          <a:xfrm>
            <a:off x="318407" y="5132102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B08CEE3-1B70-1C72-8C55-D23E17E9E7E2}"/>
              </a:ext>
            </a:extLst>
          </p:cNvPr>
          <p:cNvSpPr/>
          <p:nvPr/>
        </p:nvSpPr>
        <p:spPr>
          <a:xfrm>
            <a:off x="571082" y="614470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C668FC3-7F20-13DF-754F-09228FB98745}"/>
              </a:ext>
            </a:extLst>
          </p:cNvPr>
          <p:cNvSpPr/>
          <p:nvPr/>
        </p:nvSpPr>
        <p:spPr>
          <a:xfrm>
            <a:off x="318407" y="3939495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4DBA8A5-61C1-FE39-7BAC-88E9ECFBE3FA}"/>
              </a:ext>
            </a:extLst>
          </p:cNvPr>
          <p:cNvSpPr/>
          <p:nvPr/>
        </p:nvSpPr>
        <p:spPr>
          <a:xfrm>
            <a:off x="567070" y="2331728"/>
            <a:ext cx="1080000" cy="1080000"/>
          </a:xfrm>
          <a:prstGeom prst="ellipse">
            <a:avLst/>
          </a:prstGeom>
          <a:solidFill>
            <a:srgbClr val="A23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2B5F58-66F4-2731-95FA-A0EC91756619}"/>
              </a:ext>
            </a:extLst>
          </p:cNvPr>
          <p:cNvSpPr txBox="1">
            <a:spLocks/>
          </p:cNvSpPr>
          <p:nvPr/>
        </p:nvSpPr>
        <p:spPr>
          <a:xfrm>
            <a:off x="10928933" y="6443509"/>
            <a:ext cx="1294617" cy="41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>
                <a:solidFill>
                  <a:schemeClr val="bg1"/>
                </a:solidFill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spc="0">
                <a:solidFill>
                  <a:schemeClr val="tx1"/>
                </a:solidFill>
              </a:rPr>
              <a:t>10.05.2023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088AC0D6-8AEA-0AAA-206F-F478274C9E24}"/>
              </a:ext>
            </a:extLst>
          </p:cNvPr>
          <p:cNvSpPr txBox="1">
            <a:spLocks/>
          </p:cNvSpPr>
          <p:nvPr/>
        </p:nvSpPr>
        <p:spPr>
          <a:xfrm>
            <a:off x="9555090" y="6443509"/>
            <a:ext cx="1645234" cy="4286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>
                <a:solidFill>
                  <a:schemeClr val="tx1"/>
                </a:solidFill>
              </a:rPr>
              <a:t>SIMON ANGERER</a:t>
            </a:r>
          </a:p>
        </p:txBody>
      </p:sp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783A99-FF1C-1C20-73FA-E56CC44D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0" y="131316"/>
            <a:ext cx="1664622" cy="331687"/>
          </a:xfrm>
          <a:prstGeom prst="rect">
            <a:avLst/>
          </a:prstGeom>
        </p:spPr>
      </p:pic>
      <p:pic>
        <p:nvPicPr>
          <p:cNvPr id="25" name="Grafik 24" descr="Präsentation mit Checkliste mit einfarbiger Füllung">
            <a:extLst>
              <a:ext uri="{FF2B5EF4-FFF2-40B4-BE49-F238E27FC236}">
                <a16:creationId xmlns:a16="http://schemas.microsoft.com/office/drawing/2014/main" id="{72217622-8F46-C00A-542E-8189F2929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407" y="379948"/>
            <a:ext cx="237600" cy="237600"/>
          </a:xfrm>
          <a:prstGeom prst="rect">
            <a:avLst/>
          </a:prstGeom>
        </p:spPr>
      </p:pic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DC0615C6-BF49-8506-4322-3ACC033F8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2282" y="1314819"/>
            <a:ext cx="237600" cy="237600"/>
          </a:xfrm>
          <a:prstGeom prst="rect">
            <a:avLst/>
          </a:prstGeom>
        </p:spPr>
      </p:pic>
      <p:pic>
        <p:nvPicPr>
          <p:cNvPr id="27" name="Grafik 26" descr="Ambition mit einfarbiger Füllung">
            <a:extLst>
              <a:ext uri="{FF2B5EF4-FFF2-40B4-BE49-F238E27FC236}">
                <a16:creationId xmlns:a16="http://schemas.microsoft.com/office/drawing/2014/main" id="{0A41CBEA-A683-BD0B-EDB0-5C483186F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4158" y="2462762"/>
            <a:ext cx="720000" cy="720000"/>
          </a:xfrm>
          <a:prstGeom prst="rect">
            <a:avLst/>
          </a:prstGeom>
        </p:spPr>
      </p:pic>
      <p:pic>
        <p:nvPicPr>
          <p:cNvPr id="28" name="Grafik 27" descr="Playbook mit einfarbiger Füllung">
            <a:extLst>
              <a:ext uri="{FF2B5EF4-FFF2-40B4-BE49-F238E27FC236}">
                <a16:creationId xmlns:a16="http://schemas.microsoft.com/office/drawing/2014/main" id="{C8C49909-0E9F-38D5-446A-4F0F46494F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7997" y="4000695"/>
            <a:ext cx="237600" cy="237600"/>
          </a:xfrm>
          <a:prstGeom prst="rect">
            <a:avLst/>
          </a:prstGeom>
        </p:spPr>
      </p:pic>
      <p:pic>
        <p:nvPicPr>
          <p:cNvPr id="29" name="Grafik 28" descr="Puzzleteile mit einfarbiger Füllung">
            <a:extLst>
              <a:ext uri="{FF2B5EF4-FFF2-40B4-BE49-F238E27FC236}">
                <a16:creationId xmlns:a16="http://schemas.microsoft.com/office/drawing/2014/main" id="{9AEEDD83-B630-DDBE-1DDE-EABEA438CA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7997" y="5193302"/>
            <a:ext cx="237600" cy="237600"/>
          </a:xfrm>
          <a:prstGeom prst="rect">
            <a:avLst/>
          </a:prstGeom>
        </p:spPr>
      </p:pic>
      <p:pic>
        <p:nvPicPr>
          <p:cNvPr id="30" name="Grafik 29" descr="Lehrer mit einfarbiger Füllung">
            <a:extLst>
              <a:ext uri="{FF2B5EF4-FFF2-40B4-BE49-F238E27FC236}">
                <a16:creationId xmlns:a16="http://schemas.microsoft.com/office/drawing/2014/main" id="{A398711D-150D-58BA-BC62-684B8946D6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8066" y="6205909"/>
            <a:ext cx="237600" cy="237600"/>
          </a:xfrm>
          <a:prstGeom prst="rect">
            <a:avLst/>
          </a:prstGeom>
        </p:spPr>
      </p:pic>
      <p:sp>
        <p:nvSpPr>
          <p:cNvPr id="2" name="Textplatzhalter 5">
            <a:extLst>
              <a:ext uri="{FF2B5EF4-FFF2-40B4-BE49-F238E27FC236}">
                <a16:creationId xmlns:a16="http://schemas.microsoft.com/office/drawing/2014/main" id="{9A318482-EDD3-32A8-6A5A-4DAB8246B469}"/>
              </a:ext>
            </a:extLst>
          </p:cNvPr>
          <p:cNvSpPr txBox="1">
            <a:spLocks/>
          </p:cNvSpPr>
          <p:nvPr/>
        </p:nvSpPr>
        <p:spPr>
          <a:xfrm>
            <a:off x="4891326" y="-5569519"/>
            <a:ext cx="1815255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000"/>
              <a:t>TEAM</a:t>
            </a:r>
          </a:p>
        </p:txBody>
      </p:sp>
      <p:sp>
        <p:nvSpPr>
          <p:cNvPr id="3" name="Inhaltsplatzhalter 12">
            <a:extLst>
              <a:ext uri="{FF2B5EF4-FFF2-40B4-BE49-F238E27FC236}">
                <a16:creationId xmlns:a16="http://schemas.microsoft.com/office/drawing/2014/main" id="{823D0870-8B34-B00F-1AE7-7BE871D55451}"/>
              </a:ext>
            </a:extLst>
          </p:cNvPr>
          <p:cNvSpPr txBox="1">
            <a:spLocks/>
          </p:cNvSpPr>
          <p:nvPr/>
        </p:nvSpPr>
        <p:spPr>
          <a:xfrm>
            <a:off x="6981978" y="-448277"/>
            <a:ext cx="3223653" cy="331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pc="300"/>
              <a:t>Patrick Edelmann</a:t>
            </a:r>
          </a:p>
        </p:txBody>
      </p:sp>
      <p:pic>
        <p:nvPicPr>
          <p:cNvPr id="4" name="Grafik 3" descr="Ein Bild, das Person, Anzug, Mann, Boden enthält.&#10;&#10;Automatisch generierte Beschreibung">
            <a:extLst>
              <a:ext uri="{FF2B5EF4-FFF2-40B4-BE49-F238E27FC236}">
                <a16:creationId xmlns:a16="http://schemas.microsoft.com/office/drawing/2014/main" id="{32396528-A56A-ABAF-B7B5-03DD90A336B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61485" y="-4949082"/>
            <a:ext cx="1828269" cy="435594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5288E77-6985-CEB5-A334-B7003F305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2" t="6173" r="24003"/>
          <a:stretch/>
        </p:blipFill>
        <p:spPr bwMode="auto">
          <a:xfrm>
            <a:off x="3063057" y="-4947885"/>
            <a:ext cx="1828269" cy="43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12">
            <a:extLst>
              <a:ext uri="{FF2B5EF4-FFF2-40B4-BE49-F238E27FC236}">
                <a16:creationId xmlns:a16="http://schemas.microsoft.com/office/drawing/2014/main" id="{DDB0150B-261C-4AF4-19C2-08A0DAFEDC10}"/>
              </a:ext>
            </a:extLst>
          </p:cNvPr>
          <p:cNvSpPr txBox="1">
            <a:spLocks/>
          </p:cNvSpPr>
          <p:nvPr/>
        </p:nvSpPr>
        <p:spPr>
          <a:xfrm>
            <a:off x="2362984" y="-447081"/>
            <a:ext cx="3223653" cy="331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spc="300"/>
              <a:t>Simon Angerer</a:t>
            </a:r>
            <a:endParaRPr lang="de-DE" sz="150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6853A19E-CF20-9D39-8EE9-E03325C237D9}"/>
              </a:ext>
            </a:extLst>
          </p:cNvPr>
          <p:cNvSpPr txBox="1">
            <a:spLocks/>
          </p:cNvSpPr>
          <p:nvPr/>
        </p:nvSpPr>
        <p:spPr>
          <a:xfrm>
            <a:off x="4365183" y="0"/>
            <a:ext cx="3419812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000"/>
              <a:t>MEILENSTEINE</a:t>
            </a:r>
          </a:p>
        </p:txBody>
      </p:sp>
      <p:sp>
        <p:nvSpPr>
          <p:cNvPr id="9" name="Flussdiagramm: Grenzstelle 8">
            <a:extLst>
              <a:ext uri="{FF2B5EF4-FFF2-40B4-BE49-F238E27FC236}">
                <a16:creationId xmlns:a16="http://schemas.microsoft.com/office/drawing/2014/main" id="{49487972-7485-6CCD-5B71-E090DB35CEF4}"/>
              </a:ext>
            </a:extLst>
          </p:cNvPr>
          <p:cNvSpPr/>
          <p:nvPr/>
        </p:nvSpPr>
        <p:spPr>
          <a:xfrm>
            <a:off x="1921059" y="1613272"/>
            <a:ext cx="3199863" cy="1258456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Flussdiagramm: Grenzstelle 21">
            <a:extLst>
              <a:ext uri="{FF2B5EF4-FFF2-40B4-BE49-F238E27FC236}">
                <a16:creationId xmlns:a16="http://schemas.microsoft.com/office/drawing/2014/main" id="{2A16CEF7-BCD7-E4D9-804E-4B620DCBEE83}"/>
              </a:ext>
            </a:extLst>
          </p:cNvPr>
          <p:cNvSpPr/>
          <p:nvPr/>
        </p:nvSpPr>
        <p:spPr>
          <a:xfrm>
            <a:off x="3804069" y="2613975"/>
            <a:ext cx="3199863" cy="1258456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Flussdiagramm: Grenzstelle 22">
            <a:extLst>
              <a:ext uri="{FF2B5EF4-FFF2-40B4-BE49-F238E27FC236}">
                <a16:creationId xmlns:a16="http://schemas.microsoft.com/office/drawing/2014/main" id="{979F5239-A1F3-8BE3-7899-D1E657A05728}"/>
              </a:ext>
            </a:extLst>
          </p:cNvPr>
          <p:cNvSpPr/>
          <p:nvPr/>
        </p:nvSpPr>
        <p:spPr>
          <a:xfrm>
            <a:off x="5336210" y="3608720"/>
            <a:ext cx="3199863" cy="1258456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Flussdiagramm: Grenzstelle 30">
            <a:extLst>
              <a:ext uri="{FF2B5EF4-FFF2-40B4-BE49-F238E27FC236}">
                <a16:creationId xmlns:a16="http://schemas.microsoft.com/office/drawing/2014/main" id="{A133D5EA-CCCD-A5AE-D408-6B9824537443}"/>
              </a:ext>
            </a:extLst>
          </p:cNvPr>
          <p:cNvSpPr/>
          <p:nvPr/>
        </p:nvSpPr>
        <p:spPr>
          <a:xfrm>
            <a:off x="6767871" y="4619078"/>
            <a:ext cx="3199863" cy="1258456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C21DEF07-F050-FA67-389F-BF49CFF6AB45}"/>
              </a:ext>
            </a:extLst>
          </p:cNvPr>
          <p:cNvSpPr txBox="1">
            <a:spLocks/>
          </p:cNvSpPr>
          <p:nvPr/>
        </p:nvSpPr>
        <p:spPr>
          <a:xfrm>
            <a:off x="1942806" y="1800646"/>
            <a:ext cx="3178116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spc="300"/>
              <a:t>DNS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7A925020-7222-588A-EE41-04E9D58D53C7}"/>
              </a:ext>
            </a:extLst>
          </p:cNvPr>
          <p:cNvSpPr txBox="1">
            <a:spLocks/>
          </p:cNvSpPr>
          <p:nvPr/>
        </p:nvSpPr>
        <p:spPr>
          <a:xfrm>
            <a:off x="3786381" y="2707058"/>
            <a:ext cx="3178116" cy="103717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de-DE" sz="3200" spc="300"/>
              <a:t>Benutzer Einrichtung</a:t>
            </a:r>
            <a:endParaRPr lang="de-DE" sz="3200" spc="300" dirty="0"/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C256DF13-DBCA-B4EF-D320-3D6829F50101}"/>
              </a:ext>
            </a:extLst>
          </p:cNvPr>
          <p:cNvSpPr txBox="1">
            <a:spLocks/>
          </p:cNvSpPr>
          <p:nvPr/>
        </p:nvSpPr>
        <p:spPr>
          <a:xfrm>
            <a:off x="5404000" y="3939494"/>
            <a:ext cx="3178116" cy="82484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de-DE" sz="3200" spc="300" dirty="0"/>
              <a:t>Firewall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5209D13F-E18E-BEA3-54CE-FB47F2C3BC70}"/>
              </a:ext>
            </a:extLst>
          </p:cNvPr>
          <p:cNvSpPr txBox="1">
            <a:spLocks/>
          </p:cNvSpPr>
          <p:nvPr/>
        </p:nvSpPr>
        <p:spPr>
          <a:xfrm>
            <a:off x="6767871" y="4774093"/>
            <a:ext cx="3178116" cy="1037170"/>
          </a:xfrm>
          <a:prstGeom prst="rect">
            <a:avLst/>
          </a:prstGeom>
        </p:spPr>
        <p:txBody>
          <a:bodyPr rtlCol="0" anchor="ctr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de-DE" sz="3200" spc="300" dirty="0" err="1"/>
              <a:t>Active</a:t>
            </a:r>
            <a:r>
              <a:rPr lang="de-DE" sz="3200" spc="300" dirty="0"/>
              <a:t> Directory</a:t>
            </a:r>
          </a:p>
        </p:txBody>
      </p:sp>
      <p:pic>
        <p:nvPicPr>
          <p:cNvPr id="32" name="Grafik 31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D68B2F70-7C5C-46F6-55B6-E46B9293B5A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25600" y1="23600" x2="25600" y2="23600"/>
                        <a14:foregroundMark x1="14800" y1="20900" x2="14800" y2="20900"/>
                        <a14:foregroundMark x1="14800" y1="20400" x2="14800" y2="20400"/>
                        <a14:foregroundMark x1="19400" y1="25300" x2="19400" y2="25300"/>
                        <a14:foregroundMark x1="26100" y1="30100" x2="26100" y2="30100"/>
                        <a14:foregroundMark x1="64000" y1="64300" x2="64000" y2="64300"/>
                        <a14:foregroundMark x1="34500" y1="36600" x2="34500" y2="36600"/>
                        <a14:foregroundMark x1="36600" y1="29800" x2="36600" y2="29800"/>
                        <a14:foregroundMark x1="11200" y1="31800" x2="11200" y2="31800"/>
                        <a14:foregroundMark x1="19000" y1="39200" x2="19000" y2="39200"/>
                        <a14:foregroundMark x1="26100" y1="29800" x2="26100" y2="29800"/>
                        <a14:foregroundMark x1="19100" y1="43600" x2="19100" y2="43600"/>
                        <a14:foregroundMark x1="18700" y1="45300" x2="18700" y2="45300"/>
                        <a14:foregroundMark x1="19100" y1="44500" x2="19100" y2="44500"/>
                        <a14:foregroundMark x1="19100" y1="46600" x2="19100" y2="46600"/>
                        <a14:foregroundMark x1="19000" y1="48100" x2="19000" y2="48100"/>
                        <a14:foregroundMark x1="19100" y1="49400" x2="19100" y2="49400"/>
                        <a14:foregroundMark x1="38800" y1="31300" x2="38800" y2="31300"/>
                        <a14:foregroundMark x1="39400" y1="30200" x2="39400" y2="30200"/>
                        <a14:foregroundMark x1="39200" y1="26900" x2="39200" y2="26900"/>
                        <a14:foregroundMark x1="40600" y1="37300" x2="40600" y2="37300"/>
                        <a14:foregroundMark x1="40800" y1="37100" x2="40800" y2="37100"/>
                        <a14:foregroundMark x1="24000" y1="22400" x2="24000" y2="22400"/>
                        <a14:foregroundMark x1="25200" y1="21700" x2="25200" y2="21700"/>
                        <a14:foregroundMark x1="26500" y1="20800" x2="26500" y2="20800"/>
                        <a14:foregroundMark x1="25900" y1="21200" x2="25900" y2="21200"/>
                        <a14:foregroundMark x1="25500" y1="21200" x2="25500" y2="21200"/>
                        <a14:foregroundMark x1="18700" y1="23500" x2="18700" y2="23500"/>
                        <a14:backgroundMark x1="38900" y1="32300" x2="38900" y2="32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88" y="3626065"/>
            <a:ext cx="0" cy="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72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ussdiagramm: Grenzstelle 22">
            <a:extLst>
              <a:ext uri="{FF2B5EF4-FFF2-40B4-BE49-F238E27FC236}">
                <a16:creationId xmlns:a16="http://schemas.microsoft.com/office/drawing/2014/main" id="{979F5239-A1F3-8BE3-7899-D1E657A05728}"/>
              </a:ext>
            </a:extLst>
          </p:cNvPr>
          <p:cNvSpPr/>
          <p:nvPr/>
        </p:nvSpPr>
        <p:spPr>
          <a:xfrm>
            <a:off x="-1066800" y="-901700"/>
            <a:ext cx="15113000" cy="9118600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  <a:p>
            <a:pPr algn="ctr"/>
            <a:endParaRPr lang="de-AT" dirty="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8C3D1B0-8CEE-6470-AEA2-9527C4661C53}"/>
              </a:ext>
            </a:extLst>
          </p:cNvPr>
          <p:cNvSpPr/>
          <p:nvPr/>
        </p:nvSpPr>
        <p:spPr>
          <a:xfrm>
            <a:off x="441789" y="-49095"/>
            <a:ext cx="779457" cy="6959259"/>
          </a:xfrm>
          <a:custGeom>
            <a:avLst/>
            <a:gdLst>
              <a:gd name="connsiteX0" fmla="*/ 190313 w 1351255"/>
              <a:gd name="connsiteY0" fmla="*/ 0 h 6756741"/>
              <a:gd name="connsiteX1" fmla="*/ 1350190 w 1351255"/>
              <a:gd name="connsiteY1" fmla="*/ 2227699 h 6756741"/>
              <a:gd name="connsiteX2" fmla="*/ 12343 w 1351255"/>
              <a:gd name="connsiteY2" fmla="*/ 4363345 h 6756741"/>
              <a:gd name="connsiteX3" fmla="*/ 797867 w 1351255"/>
              <a:gd name="connsiteY3" fmla="*/ 6756741 h 675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55" h="6756741">
                <a:moveTo>
                  <a:pt x="190313" y="0"/>
                </a:moveTo>
                <a:cubicBezTo>
                  <a:pt x="785082" y="750237"/>
                  <a:pt x="1379852" y="1500475"/>
                  <a:pt x="1350190" y="2227699"/>
                </a:cubicBezTo>
                <a:cubicBezTo>
                  <a:pt x="1320528" y="2954923"/>
                  <a:pt x="104397" y="3608505"/>
                  <a:pt x="12343" y="4363345"/>
                </a:cubicBezTo>
                <a:cubicBezTo>
                  <a:pt x="-79711" y="5118185"/>
                  <a:pt x="359078" y="5937463"/>
                  <a:pt x="797867" y="6756741"/>
                </a:cubicBezTo>
              </a:path>
            </a:pathLst>
          </a:custGeom>
          <a:noFill/>
          <a:ln w="57150"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A0257D7-FB9F-510F-59A0-3E34E08303A9}"/>
              </a:ext>
            </a:extLst>
          </p:cNvPr>
          <p:cNvSpPr/>
          <p:nvPr/>
        </p:nvSpPr>
        <p:spPr>
          <a:xfrm>
            <a:off x="615244" y="318748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320322-DB84-20D8-F812-DDF397874AC2}"/>
              </a:ext>
            </a:extLst>
          </p:cNvPr>
          <p:cNvSpPr/>
          <p:nvPr/>
        </p:nvSpPr>
        <p:spPr>
          <a:xfrm>
            <a:off x="931082" y="125361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FC031-11EA-1F76-744C-8D42010CFD76}"/>
              </a:ext>
            </a:extLst>
          </p:cNvPr>
          <p:cNvSpPr/>
          <p:nvPr/>
        </p:nvSpPr>
        <p:spPr>
          <a:xfrm>
            <a:off x="318407" y="5132102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B08CEE3-1B70-1C72-8C55-D23E17E9E7E2}"/>
              </a:ext>
            </a:extLst>
          </p:cNvPr>
          <p:cNvSpPr/>
          <p:nvPr/>
        </p:nvSpPr>
        <p:spPr>
          <a:xfrm>
            <a:off x="571082" y="614470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C668FC3-7F20-13DF-754F-09228FB98745}"/>
              </a:ext>
            </a:extLst>
          </p:cNvPr>
          <p:cNvSpPr/>
          <p:nvPr/>
        </p:nvSpPr>
        <p:spPr>
          <a:xfrm>
            <a:off x="318407" y="3939495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4DBA8A5-61C1-FE39-7BAC-88E9ECFBE3FA}"/>
              </a:ext>
            </a:extLst>
          </p:cNvPr>
          <p:cNvSpPr/>
          <p:nvPr/>
        </p:nvSpPr>
        <p:spPr>
          <a:xfrm>
            <a:off x="567070" y="2331728"/>
            <a:ext cx="1080000" cy="1080000"/>
          </a:xfrm>
          <a:prstGeom prst="ellipse">
            <a:avLst/>
          </a:prstGeom>
          <a:solidFill>
            <a:srgbClr val="A23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2B5F58-66F4-2731-95FA-A0EC91756619}"/>
              </a:ext>
            </a:extLst>
          </p:cNvPr>
          <p:cNvSpPr txBox="1">
            <a:spLocks/>
          </p:cNvSpPr>
          <p:nvPr/>
        </p:nvSpPr>
        <p:spPr>
          <a:xfrm>
            <a:off x="10928933" y="6443509"/>
            <a:ext cx="1294617" cy="41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>
                <a:solidFill>
                  <a:schemeClr val="bg1"/>
                </a:solidFill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spc="0" dirty="0">
                <a:solidFill>
                  <a:schemeClr val="tx1"/>
                </a:solidFill>
              </a:rPr>
              <a:t>10.05.2023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088AC0D6-8AEA-0AAA-206F-F478274C9E24}"/>
              </a:ext>
            </a:extLst>
          </p:cNvPr>
          <p:cNvSpPr txBox="1">
            <a:spLocks/>
          </p:cNvSpPr>
          <p:nvPr/>
        </p:nvSpPr>
        <p:spPr>
          <a:xfrm>
            <a:off x="9555090" y="6443509"/>
            <a:ext cx="1645234" cy="4286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dirty="0">
                <a:solidFill>
                  <a:schemeClr val="tx1"/>
                </a:solidFill>
              </a:rPr>
              <a:t>SIMON ANGERER</a:t>
            </a:r>
          </a:p>
        </p:txBody>
      </p:sp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783A99-FF1C-1C20-73FA-E56CC44D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0" y="131316"/>
            <a:ext cx="1664622" cy="331687"/>
          </a:xfrm>
          <a:prstGeom prst="rect">
            <a:avLst/>
          </a:prstGeom>
        </p:spPr>
      </p:pic>
      <p:pic>
        <p:nvPicPr>
          <p:cNvPr id="25" name="Grafik 24" descr="Präsentation mit Checkliste mit einfarbiger Füllung">
            <a:extLst>
              <a:ext uri="{FF2B5EF4-FFF2-40B4-BE49-F238E27FC236}">
                <a16:creationId xmlns:a16="http://schemas.microsoft.com/office/drawing/2014/main" id="{72217622-8F46-C00A-542E-8189F2929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407" y="379948"/>
            <a:ext cx="237600" cy="237600"/>
          </a:xfrm>
          <a:prstGeom prst="rect">
            <a:avLst/>
          </a:prstGeom>
        </p:spPr>
      </p:pic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DC0615C6-BF49-8506-4322-3ACC033F8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2282" y="1314819"/>
            <a:ext cx="237600" cy="237600"/>
          </a:xfrm>
          <a:prstGeom prst="rect">
            <a:avLst/>
          </a:prstGeom>
        </p:spPr>
      </p:pic>
      <p:pic>
        <p:nvPicPr>
          <p:cNvPr id="27" name="Grafik 26" descr="Ambition mit einfarbiger Füllung">
            <a:extLst>
              <a:ext uri="{FF2B5EF4-FFF2-40B4-BE49-F238E27FC236}">
                <a16:creationId xmlns:a16="http://schemas.microsoft.com/office/drawing/2014/main" id="{0A41CBEA-A683-BD0B-EDB0-5C483186F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4158" y="2462762"/>
            <a:ext cx="720000" cy="720000"/>
          </a:xfrm>
          <a:prstGeom prst="rect">
            <a:avLst/>
          </a:prstGeom>
        </p:spPr>
      </p:pic>
      <p:pic>
        <p:nvPicPr>
          <p:cNvPr id="28" name="Grafik 27" descr="Playbook mit einfarbiger Füllung">
            <a:extLst>
              <a:ext uri="{FF2B5EF4-FFF2-40B4-BE49-F238E27FC236}">
                <a16:creationId xmlns:a16="http://schemas.microsoft.com/office/drawing/2014/main" id="{C8C49909-0E9F-38D5-446A-4F0F46494F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7997" y="4000695"/>
            <a:ext cx="237600" cy="237600"/>
          </a:xfrm>
          <a:prstGeom prst="rect">
            <a:avLst/>
          </a:prstGeom>
        </p:spPr>
      </p:pic>
      <p:pic>
        <p:nvPicPr>
          <p:cNvPr id="29" name="Grafik 28" descr="Puzzleteile mit einfarbiger Füllung">
            <a:extLst>
              <a:ext uri="{FF2B5EF4-FFF2-40B4-BE49-F238E27FC236}">
                <a16:creationId xmlns:a16="http://schemas.microsoft.com/office/drawing/2014/main" id="{9AEEDD83-B630-DDBE-1DDE-EABEA438CA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7997" y="5193302"/>
            <a:ext cx="237600" cy="237600"/>
          </a:xfrm>
          <a:prstGeom prst="rect">
            <a:avLst/>
          </a:prstGeom>
        </p:spPr>
      </p:pic>
      <p:pic>
        <p:nvPicPr>
          <p:cNvPr id="30" name="Grafik 29" descr="Lehrer mit einfarbiger Füllung">
            <a:extLst>
              <a:ext uri="{FF2B5EF4-FFF2-40B4-BE49-F238E27FC236}">
                <a16:creationId xmlns:a16="http://schemas.microsoft.com/office/drawing/2014/main" id="{A398711D-150D-58BA-BC62-684B8946D6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8066" y="6205909"/>
            <a:ext cx="237600" cy="237600"/>
          </a:xfrm>
          <a:prstGeom prst="rect">
            <a:avLst/>
          </a:prstGeom>
        </p:spPr>
      </p:pic>
      <p:sp>
        <p:nvSpPr>
          <p:cNvPr id="8" name="Textplatzhalter 5">
            <a:extLst>
              <a:ext uri="{FF2B5EF4-FFF2-40B4-BE49-F238E27FC236}">
                <a16:creationId xmlns:a16="http://schemas.microsoft.com/office/drawing/2014/main" id="{6853A19E-CF20-9D39-8EE9-E03325C237D9}"/>
              </a:ext>
            </a:extLst>
          </p:cNvPr>
          <p:cNvSpPr txBox="1">
            <a:spLocks/>
          </p:cNvSpPr>
          <p:nvPr/>
        </p:nvSpPr>
        <p:spPr>
          <a:xfrm>
            <a:off x="4365183" y="-901700"/>
            <a:ext cx="3419812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000" dirty="0"/>
              <a:t>MEILENSTEINE</a:t>
            </a:r>
          </a:p>
        </p:txBody>
      </p:sp>
      <p:sp>
        <p:nvSpPr>
          <p:cNvPr id="9" name="Flussdiagramm: Grenzstelle 8">
            <a:extLst>
              <a:ext uri="{FF2B5EF4-FFF2-40B4-BE49-F238E27FC236}">
                <a16:creationId xmlns:a16="http://schemas.microsoft.com/office/drawing/2014/main" id="{49487972-7485-6CCD-5B71-E090DB35CEF4}"/>
              </a:ext>
            </a:extLst>
          </p:cNvPr>
          <p:cNvSpPr/>
          <p:nvPr/>
        </p:nvSpPr>
        <p:spPr>
          <a:xfrm>
            <a:off x="-3603441" y="-1790328"/>
            <a:ext cx="3199863" cy="1258456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C21DEF07-F050-FA67-389F-BF49CFF6AB45}"/>
              </a:ext>
            </a:extLst>
          </p:cNvPr>
          <p:cNvSpPr txBox="1">
            <a:spLocks/>
          </p:cNvSpPr>
          <p:nvPr/>
        </p:nvSpPr>
        <p:spPr>
          <a:xfrm>
            <a:off x="-3581694" y="-1602954"/>
            <a:ext cx="3178116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spc="300" dirty="0"/>
              <a:t>DNS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C256DF13-DBCA-B4EF-D320-3D6829F50101}"/>
              </a:ext>
            </a:extLst>
          </p:cNvPr>
          <p:cNvSpPr txBox="1">
            <a:spLocks/>
          </p:cNvSpPr>
          <p:nvPr/>
        </p:nvSpPr>
        <p:spPr>
          <a:xfrm>
            <a:off x="4479675" y="259689"/>
            <a:ext cx="3178116" cy="103717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de-DE" sz="3200" spc="300" dirty="0"/>
              <a:t>Firewall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B65DE41-2CA9-816B-0447-CB269DD9217B}"/>
              </a:ext>
            </a:extLst>
          </p:cNvPr>
          <p:cNvSpPr/>
          <p:nvPr/>
        </p:nvSpPr>
        <p:spPr>
          <a:xfrm>
            <a:off x="-3264727" y="-2486263"/>
            <a:ext cx="403411" cy="35858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8A58D03-CDE2-F4FA-FD4B-612C4B33CA24}"/>
              </a:ext>
            </a:extLst>
          </p:cNvPr>
          <p:cNvSpPr/>
          <p:nvPr/>
        </p:nvSpPr>
        <p:spPr>
          <a:xfrm>
            <a:off x="-5083740" y="-1469797"/>
            <a:ext cx="403411" cy="35858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52253F3-3715-ACE5-9D95-CDF746CEC905}"/>
              </a:ext>
            </a:extLst>
          </p:cNvPr>
          <p:cNvSpPr/>
          <p:nvPr/>
        </p:nvSpPr>
        <p:spPr>
          <a:xfrm>
            <a:off x="-3264728" y="-1464780"/>
            <a:ext cx="403411" cy="35858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F5D7C51-7AF4-3FC4-8B5B-86F7600C479A}"/>
              </a:ext>
            </a:extLst>
          </p:cNvPr>
          <p:cNvSpPr/>
          <p:nvPr/>
        </p:nvSpPr>
        <p:spPr>
          <a:xfrm>
            <a:off x="-1445716" y="-1469797"/>
            <a:ext cx="403411" cy="35858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B523F7E-F678-CFA9-D743-8C5B6DFD6551}"/>
              </a:ext>
            </a:extLst>
          </p:cNvPr>
          <p:cNvSpPr/>
          <p:nvPr/>
        </p:nvSpPr>
        <p:spPr>
          <a:xfrm>
            <a:off x="-5285446" y="-39840"/>
            <a:ext cx="403411" cy="35858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AC0BF15-2447-6EAA-E6AF-A78125742285}"/>
              </a:ext>
            </a:extLst>
          </p:cNvPr>
          <p:cNvSpPr/>
          <p:nvPr/>
        </p:nvSpPr>
        <p:spPr>
          <a:xfrm>
            <a:off x="-3264729" y="-39840"/>
            <a:ext cx="403411" cy="35858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B7D42BB-8A15-C349-3842-8A7D7093866C}"/>
              </a:ext>
            </a:extLst>
          </p:cNvPr>
          <p:cNvSpPr/>
          <p:nvPr/>
        </p:nvSpPr>
        <p:spPr>
          <a:xfrm>
            <a:off x="-1244012" y="-39840"/>
            <a:ext cx="403411" cy="35858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63934F53-F1EA-5D75-7C16-C2DC566C940B}"/>
              </a:ext>
            </a:extLst>
          </p:cNvPr>
          <p:cNvCxnSpPr>
            <a:cxnSpLocks/>
          </p:cNvCxnSpPr>
          <p:nvPr/>
        </p:nvCxnSpPr>
        <p:spPr>
          <a:xfrm flipH="1">
            <a:off x="-4680329" y="-2180189"/>
            <a:ext cx="1362934" cy="7103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B95C644A-8EED-B83C-5D6C-1E91208B0BDE}"/>
              </a:ext>
            </a:extLst>
          </p:cNvPr>
          <p:cNvCxnSpPr>
            <a:cxnSpLocks/>
          </p:cNvCxnSpPr>
          <p:nvPr/>
        </p:nvCxnSpPr>
        <p:spPr>
          <a:xfrm>
            <a:off x="-3063024" y="-2057945"/>
            <a:ext cx="0" cy="5234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23B25665-B5C9-7C01-A8C5-840B9DC76E99}"/>
              </a:ext>
            </a:extLst>
          </p:cNvPr>
          <p:cNvCxnSpPr>
            <a:cxnSpLocks/>
          </p:cNvCxnSpPr>
          <p:nvPr/>
        </p:nvCxnSpPr>
        <p:spPr>
          <a:xfrm>
            <a:off x="-2812088" y="-2180189"/>
            <a:ext cx="1362934" cy="7103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B17C213B-57CF-68E2-9094-E8606D7CE450}"/>
              </a:ext>
            </a:extLst>
          </p:cNvPr>
          <p:cNvCxnSpPr>
            <a:cxnSpLocks/>
          </p:cNvCxnSpPr>
          <p:nvPr/>
        </p:nvCxnSpPr>
        <p:spPr>
          <a:xfrm flipH="1">
            <a:off x="-5031895" y="-1032589"/>
            <a:ext cx="95250" cy="9141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5CF39D7E-5E55-FB0A-B10D-898F6551338C}"/>
              </a:ext>
            </a:extLst>
          </p:cNvPr>
          <p:cNvCxnSpPr>
            <a:cxnSpLocks/>
          </p:cNvCxnSpPr>
          <p:nvPr/>
        </p:nvCxnSpPr>
        <p:spPr>
          <a:xfrm>
            <a:off x="-1186862" y="-1032589"/>
            <a:ext cx="95250" cy="9141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547D7A9-CA86-09AE-C625-3504DD941BC7}"/>
              </a:ext>
            </a:extLst>
          </p:cNvPr>
          <p:cNvCxnSpPr>
            <a:cxnSpLocks/>
          </p:cNvCxnSpPr>
          <p:nvPr/>
        </p:nvCxnSpPr>
        <p:spPr>
          <a:xfrm>
            <a:off x="-3069003" y="-1032589"/>
            <a:ext cx="0" cy="9141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EA1203C3-6981-4933-EE0A-848B297DE27A}"/>
              </a:ext>
            </a:extLst>
          </p:cNvPr>
          <p:cNvSpPr txBox="1"/>
          <p:nvPr/>
        </p:nvSpPr>
        <p:spPr>
          <a:xfrm>
            <a:off x="-5285447" y="-795929"/>
            <a:ext cx="767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-------------------------------------------------------------------- </a:t>
            </a:r>
            <a:r>
              <a:rPr lang="de-AT" dirty="0">
                <a:sym typeface="Wingdings" panose="05000000000000000000" pitchFamily="2" charset="2"/>
              </a:rPr>
              <a:t>Second-Level Domain</a:t>
            </a:r>
            <a:endParaRPr lang="de-AT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1C858BE-78FF-6975-C030-A630ECA617A2}"/>
              </a:ext>
            </a:extLst>
          </p:cNvPr>
          <p:cNvSpPr txBox="1"/>
          <p:nvPr/>
        </p:nvSpPr>
        <p:spPr>
          <a:xfrm>
            <a:off x="-5285446" y="-2011841"/>
            <a:ext cx="767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-------------------------------------------------------------------- </a:t>
            </a:r>
            <a:r>
              <a:rPr lang="de-AT" dirty="0">
                <a:sym typeface="Wingdings" panose="05000000000000000000" pitchFamily="2" charset="2"/>
              </a:rPr>
              <a:t>First-Level Domain</a:t>
            </a:r>
            <a:endParaRPr lang="de-AT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8ECA1EE-D66B-7F86-EA8A-059DFFB29461}"/>
              </a:ext>
            </a:extLst>
          </p:cNvPr>
          <p:cNvSpPr txBox="1"/>
          <p:nvPr/>
        </p:nvSpPr>
        <p:spPr>
          <a:xfrm>
            <a:off x="-5336246" y="-2971429"/>
            <a:ext cx="767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-------------------------------------------------------------------- </a:t>
            </a:r>
            <a:r>
              <a:rPr lang="de-AT" dirty="0">
                <a:sym typeface="Wingdings" panose="05000000000000000000" pitchFamily="2" charset="2"/>
              </a:rPr>
              <a:t>Root Domain</a:t>
            </a:r>
            <a:endParaRPr lang="de-AT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8021564-E4B0-543E-F341-53F3E0E742A8}"/>
              </a:ext>
            </a:extLst>
          </p:cNvPr>
          <p:cNvSpPr txBox="1"/>
          <p:nvPr/>
        </p:nvSpPr>
        <p:spPr>
          <a:xfrm>
            <a:off x="-3006245" y="-2778928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‘.‘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AE55C8D-235D-FDEB-658E-4AC43ADF5F8B}"/>
              </a:ext>
            </a:extLst>
          </p:cNvPr>
          <p:cNvSpPr txBox="1"/>
          <p:nvPr/>
        </p:nvSpPr>
        <p:spPr>
          <a:xfrm>
            <a:off x="-4636927" y="-1571114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‘at‘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95A2D22-0796-CFDB-4695-84D394C53307}"/>
              </a:ext>
            </a:extLst>
          </p:cNvPr>
          <p:cNvSpPr txBox="1"/>
          <p:nvPr/>
        </p:nvSpPr>
        <p:spPr>
          <a:xfrm>
            <a:off x="-2913984" y="-1599797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‘</a:t>
            </a:r>
            <a:r>
              <a:rPr lang="de-AT" dirty="0" err="1"/>
              <a:t>com</a:t>
            </a:r>
            <a:r>
              <a:rPr lang="de-AT" dirty="0"/>
              <a:t>‘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93D377D-ED0A-B4F7-16FA-917E31B780DF}"/>
              </a:ext>
            </a:extLst>
          </p:cNvPr>
          <p:cNvSpPr txBox="1"/>
          <p:nvPr/>
        </p:nvSpPr>
        <p:spPr>
          <a:xfrm>
            <a:off x="-996955" y="-1577305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‘</a:t>
            </a:r>
            <a:r>
              <a:rPr lang="de-AT" dirty="0" err="1"/>
              <a:t>net</a:t>
            </a:r>
            <a:r>
              <a:rPr lang="de-AT" dirty="0"/>
              <a:t>‘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B771418-1E0D-52CA-D454-506544D04E48}"/>
              </a:ext>
            </a:extLst>
          </p:cNvPr>
          <p:cNvSpPr txBox="1"/>
          <p:nvPr/>
        </p:nvSpPr>
        <p:spPr>
          <a:xfrm>
            <a:off x="-4882035" y="-106049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‘</a:t>
            </a:r>
            <a:r>
              <a:rPr lang="de-AT" dirty="0" err="1"/>
              <a:t>tsn</a:t>
            </a:r>
            <a:r>
              <a:rPr lang="de-AT" dirty="0"/>
              <a:t>‘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678041D-AF37-C67D-A913-AB605F561AE8}"/>
              </a:ext>
            </a:extLst>
          </p:cNvPr>
          <p:cNvSpPr txBox="1"/>
          <p:nvPr/>
        </p:nvSpPr>
        <p:spPr>
          <a:xfrm>
            <a:off x="-2857023" y="-106049"/>
            <a:ext cx="101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‘</a:t>
            </a:r>
            <a:r>
              <a:rPr lang="de-AT" dirty="0" err="1"/>
              <a:t>github</a:t>
            </a:r>
            <a:r>
              <a:rPr lang="de-AT" dirty="0"/>
              <a:t>‘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FDFBB170-9942-758B-EABB-E11AD1AEBA03}"/>
              </a:ext>
            </a:extLst>
          </p:cNvPr>
          <p:cNvSpPr txBox="1"/>
          <p:nvPr/>
        </p:nvSpPr>
        <p:spPr>
          <a:xfrm>
            <a:off x="-832011" y="-106049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‘</a:t>
            </a:r>
            <a:r>
              <a:rPr lang="de-AT" dirty="0" err="1"/>
              <a:t>php</a:t>
            </a:r>
            <a:r>
              <a:rPr lang="de-AT" dirty="0"/>
              <a:t>‘</a:t>
            </a:r>
          </a:p>
        </p:txBody>
      </p:sp>
      <p:pic>
        <p:nvPicPr>
          <p:cNvPr id="3" name="Grafik 2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75B3F081-4985-9405-6EC8-116FB3FF2CC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25600" y1="23600" x2="25600" y2="23600"/>
                        <a14:foregroundMark x1="14800" y1="20900" x2="14800" y2="20900"/>
                        <a14:foregroundMark x1="14800" y1="20400" x2="14800" y2="20400"/>
                        <a14:foregroundMark x1="19400" y1="25300" x2="19400" y2="25300"/>
                        <a14:foregroundMark x1="26100" y1="30100" x2="26100" y2="30100"/>
                        <a14:foregroundMark x1="64000" y1="64300" x2="64000" y2="64300"/>
                        <a14:foregroundMark x1="34500" y1="36600" x2="34500" y2="36600"/>
                        <a14:foregroundMark x1="36600" y1="29800" x2="36600" y2="29800"/>
                        <a14:foregroundMark x1="11200" y1="31800" x2="11200" y2="31800"/>
                        <a14:foregroundMark x1="19000" y1="39200" x2="19000" y2="39200"/>
                        <a14:foregroundMark x1="26100" y1="29800" x2="26100" y2="29800"/>
                        <a14:foregroundMark x1="19100" y1="43600" x2="19100" y2="43600"/>
                        <a14:foregroundMark x1="18700" y1="45300" x2="18700" y2="45300"/>
                        <a14:foregroundMark x1="19100" y1="44500" x2="19100" y2="44500"/>
                        <a14:foregroundMark x1="19100" y1="46600" x2="19100" y2="46600"/>
                        <a14:foregroundMark x1="19000" y1="48100" x2="19000" y2="48100"/>
                        <a14:foregroundMark x1="19100" y1="49400" x2="19100" y2="49400"/>
                        <a14:foregroundMark x1="38800" y1="31300" x2="38800" y2="31300"/>
                        <a14:foregroundMark x1="39400" y1="30200" x2="39400" y2="30200"/>
                        <a14:foregroundMark x1="39200" y1="26900" x2="39200" y2="26900"/>
                        <a14:foregroundMark x1="40600" y1="37300" x2="40600" y2="37300"/>
                        <a14:foregroundMark x1="40800" y1="37100" x2="40800" y2="37100"/>
                        <a14:foregroundMark x1="24000" y1="22400" x2="24000" y2="22400"/>
                        <a14:foregroundMark x1="25200" y1="21700" x2="25200" y2="21700"/>
                        <a14:foregroundMark x1="26500" y1="20800" x2="26500" y2="20800"/>
                        <a14:foregroundMark x1="25900" y1="21200" x2="25900" y2="21200"/>
                        <a14:foregroundMark x1="25500" y1="21200" x2="25500" y2="21200"/>
                        <a14:foregroundMark x1="18700" y1="23500" x2="18700" y2="23500"/>
                        <a14:backgroundMark x1="38900" y1="32300" x2="38900" y2="32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150" y="311177"/>
            <a:ext cx="6546823" cy="654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11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ssdiagramm: Grenzstelle 8">
            <a:extLst>
              <a:ext uri="{FF2B5EF4-FFF2-40B4-BE49-F238E27FC236}">
                <a16:creationId xmlns:a16="http://schemas.microsoft.com/office/drawing/2014/main" id="{49487972-7485-6CCD-5B71-E090DB35CEF4}"/>
              </a:ext>
            </a:extLst>
          </p:cNvPr>
          <p:cNvSpPr/>
          <p:nvPr/>
        </p:nvSpPr>
        <p:spPr>
          <a:xfrm>
            <a:off x="-3120841" y="-1295028"/>
            <a:ext cx="17802041" cy="10362828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8C3D1B0-8CEE-6470-AEA2-9527C4661C53}"/>
              </a:ext>
            </a:extLst>
          </p:cNvPr>
          <p:cNvSpPr/>
          <p:nvPr/>
        </p:nvSpPr>
        <p:spPr>
          <a:xfrm>
            <a:off x="441789" y="-49095"/>
            <a:ext cx="779457" cy="6959259"/>
          </a:xfrm>
          <a:custGeom>
            <a:avLst/>
            <a:gdLst>
              <a:gd name="connsiteX0" fmla="*/ 190313 w 1351255"/>
              <a:gd name="connsiteY0" fmla="*/ 0 h 6756741"/>
              <a:gd name="connsiteX1" fmla="*/ 1350190 w 1351255"/>
              <a:gd name="connsiteY1" fmla="*/ 2227699 h 6756741"/>
              <a:gd name="connsiteX2" fmla="*/ 12343 w 1351255"/>
              <a:gd name="connsiteY2" fmla="*/ 4363345 h 6756741"/>
              <a:gd name="connsiteX3" fmla="*/ 797867 w 1351255"/>
              <a:gd name="connsiteY3" fmla="*/ 6756741 h 675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55" h="6756741">
                <a:moveTo>
                  <a:pt x="190313" y="0"/>
                </a:moveTo>
                <a:cubicBezTo>
                  <a:pt x="785082" y="750237"/>
                  <a:pt x="1379852" y="1500475"/>
                  <a:pt x="1350190" y="2227699"/>
                </a:cubicBezTo>
                <a:cubicBezTo>
                  <a:pt x="1320528" y="2954923"/>
                  <a:pt x="104397" y="3608505"/>
                  <a:pt x="12343" y="4363345"/>
                </a:cubicBezTo>
                <a:cubicBezTo>
                  <a:pt x="-79711" y="5118185"/>
                  <a:pt x="359078" y="5937463"/>
                  <a:pt x="797867" y="6756741"/>
                </a:cubicBezTo>
              </a:path>
            </a:pathLst>
          </a:custGeom>
          <a:noFill/>
          <a:ln w="57150"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A0257D7-FB9F-510F-59A0-3E34E08303A9}"/>
              </a:ext>
            </a:extLst>
          </p:cNvPr>
          <p:cNvSpPr/>
          <p:nvPr/>
        </p:nvSpPr>
        <p:spPr>
          <a:xfrm>
            <a:off x="615244" y="318748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320322-DB84-20D8-F812-DDF397874AC2}"/>
              </a:ext>
            </a:extLst>
          </p:cNvPr>
          <p:cNvSpPr/>
          <p:nvPr/>
        </p:nvSpPr>
        <p:spPr>
          <a:xfrm>
            <a:off x="931082" y="125361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FC031-11EA-1F76-744C-8D42010CFD76}"/>
              </a:ext>
            </a:extLst>
          </p:cNvPr>
          <p:cNvSpPr/>
          <p:nvPr/>
        </p:nvSpPr>
        <p:spPr>
          <a:xfrm>
            <a:off x="318407" y="5132102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B08CEE3-1B70-1C72-8C55-D23E17E9E7E2}"/>
              </a:ext>
            </a:extLst>
          </p:cNvPr>
          <p:cNvSpPr/>
          <p:nvPr/>
        </p:nvSpPr>
        <p:spPr>
          <a:xfrm>
            <a:off x="571082" y="614470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C668FC3-7F20-13DF-754F-09228FB98745}"/>
              </a:ext>
            </a:extLst>
          </p:cNvPr>
          <p:cNvSpPr/>
          <p:nvPr/>
        </p:nvSpPr>
        <p:spPr>
          <a:xfrm>
            <a:off x="318407" y="3939495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4DBA8A5-61C1-FE39-7BAC-88E9ECFBE3FA}"/>
              </a:ext>
            </a:extLst>
          </p:cNvPr>
          <p:cNvSpPr/>
          <p:nvPr/>
        </p:nvSpPr>
        <p:spPr>
          <a:xfrm>
            <a:off x="567070" y="2331728"/>
            <a:ext cx="1080000" cy="1080000"/>
          </a:xfrm>
          <a:prstGeom prst="ellipse">
            <a:avLst/>
          </a:prstGeom>
          <a:solidFill>
            <a:srgbClr val="A23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2B5F58-66F4-2731-95FA-A0EC91756619}"/>
              </a:ext>
            </a:extLst>
          </p:cNvPr>
          <p:cNvSpPr txBox="1">
            <a:spLocks/>
          </p:cNvSpPr>
          <p:nvPr/>
        </p:nvSpPr>
        <p:spPr>
          <a:xfrm>
            <a:off x="10928933" y="6443509"/>
            <a:ext cx="1294617" cy="41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>
                <a:solidFill>
                  <a:schemeClr val="bg1"/>
                </a:solidFill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spc="0">
                <a:solidFill>
                  <a:schemeClr val="tx1"/>
                </a:solidFill>
              </a:rPr>
              <a:t>10.05.2023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088AC0D6-8AEA-0AAA-206F-F478274C9E24}"/>
              </a:ext>
            </a:extLst>
          </p:cNvPr>
          <p:cNvSpPr txBox="1">
            <a:spLocks/>
          </p:cNvSpPr>
          <p:nvPr/>
        </p:nvSpPr>
        <p:spPr>
          <a:xfrm>
            <a:off x="9555090" y="6443509"/>
            <a:ext cx="1645234" cy="4286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>
                <a:solidFill>
                  <a:schemeClr val="tx1"/>
                </a:solidFill>
              </a:rPr>
              <a:t>SIMON ANGERER</a:t>
            </a:r>
          </a:p>
        </p:txBody>
      </p:sp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783A99-FF1C-1C20-73FA-E56CC44D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0" y="131316"/>
            <a:ext cx="1664622" cy="331687"/>
          </a:xfrm>
          <a:prstGeom prst="rect">
            <a:avLst/>
          </a:prstGeom>
        </p:spPr>
      </p:pic>
      <p:pic>
        <p:nvPicPr>
          <p:cNvPr id="25" name="Grafik 24" descr="Präsentation mit Checkliste mit einfarbiger Füllung">
            <a:extLst>
              <a:ext uri="{FF2B5EF4-FFF2-40B4-BE49-F238E27FC236}">
                <a16:creationId xmlns:a16="http://schemas.microsoft.com/office/drawing/2014/main" id="{72217622-8F46-C00A-542E-8189F2929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407" y="379948"/>
            <a:ext cx="237600" cy="237600"/>
          </a:xfrm>
          <a:prstGeom prst="rect">
            <a:avLst/>
          </a:prstGeom>
        </p:spPr>
      </p:pic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DC0615C6-BF49-8506-4322-3ACC033F8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2282" y="1314819"/>
            <a:ext cx="237600" cy="237600"/>
          </a:xfrm>
          <a:prstGeom prst="rect">
            <a:avLst/>
          </a:prstGeom>
        </p:spPr>
      </p:pic>
      <p:pic>
        <p:nvPicPr>
          <p:cNvPr id="27" name="Grafik 26" descr="Ambition mit einfarbiger Füllung">
            <a:extLst>
              <a:ext uri="{FF2B5EF4-FFF2-40B4-BE49-F238E27FC236}">
                <a16:creationId xmlns:a16="http://schemas.microsoft.com/office/drawing/2014/main" id="{0A41CBEA-A683-BD0B-EDB0-5C483186F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4158" y="2462762"/>
            <a:ext cx="720000" cy="720000"/>
          </a:xfrm>
          <a:prstGeom prst="rect">
            <a:avLst/>
          </a:prstGeom>
        </p:spPr>
      </p:pic>
      <p:pic>
        <p:nvPicPr>
          <p:cNvPr id="28" name="Grafik 27" descr="Playbook mit einfarbiger Füllung">
            <a:extLst>
              <a:ext uri="{FF2B5EF4-FFF2-40B4-BE49-F238E27FC236}">
                <a16:creationId xmlns:a16="http://schemas.microsoft.com/office/drawing/2014/main" id="{C8C49909-0E9F-38D5-446A-4F0F46494F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7997" y="4000695"/>
            <a:ext cx="237600" cy="237600"/>
          </a:xfrm>
          <a:prstGeom prst="rect">
            <a:avLst/>
          </a:prstGeom>
        </p:spPr>
      </p:pic>
      <p:pic>
        <p:nvPicPr>
          <p:cNvPr id="29" name="Grafik 28" descr="Puzzleteile mit einfarbiger Füllung">
            <a:extLst>
              <a:ext uri="{FF2B5EF4-FFF2-40B4-BE49-F238E27FC236}">
                <a16:creationId xmlns:a16="http://schemas.microsoft.com/office/drawing/2014/main" id="{9AEEDD83-B630-DDBE-1DDE-EABEA438CA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7997" y="5193302"/>
            <a:ext cx="237600" cy="237600"/>
          </a:xfrm>
          <a:prstGeom prst="rect">
            <a:avLst/>
          </a:prstGeom>
        </p:spPr>
      </p:pic>
      <p:pic>
        <p:nvPicPr>
          <p:cNvPr id="30" name="Grafik 29" descr="Lehrer mit einfarbiger Füllung">
            <a:extLst>
              <a:ext uri="{FF2B5EF4-FFF2-40B4-BE49-F238E27FC236}">
                <a16:creationId xmlns:a16="http://schemas.microsoft.com/office/drawing/2014/main" id="{A398711D-150D-58BA-BC62-684B8946D6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8066" y="6205909"/>
            <a:ext cx="237600" cy="237600"/>
          </a:xfrm>
          <a:prstGeom prst="rect">
            <a:avLst/>
          </a:prstGeom>
        </p:spPr>
      </p:pic>
      <p:sp>
        <p:nvSpPr>
          <p:cNvPr id="8" name="Textplatzhalter 5">
            <a:extLst>
              <a:ext uri="{FF2B5EF4-FFF2-40B4-BE49-F238E27FC236}">
                <a16:creationId xmlns:a16="http://schemas.microsoft.com/office/drawing/2014/main" id="{6853A19E-CF20-9D39-8EE9-E03325C237D9}"/>
              </a:ext>
            </a:extLst>
          </p:cNvPr>
          <p:cNvSpPr txBox="1">
            <a:spLocks/>
          </p:cNvSpPr>
          <p:nvPr/>
        </p:nvSpPr>
        <p:spPr>
          <a:xfrm>
            <a:off x="4365183" y="-901700"/>
            <a:ext cx="3419812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000"/>
              <a:t>MEILENSTEINE</a:t>
            </a:r>
          </a:p>
        </p:txBody>
      </p:sp>
      <p:sp>
        <p:nvSpPr>
          <p:cNvPr id="23" name="Flussdiagramm: Grenzstelle 22">
            <a:extLst>
              <a:ext uri="{FF2B5EF4-FFF2-40B4-BE49-F238E27FC236}">
                <a16:creationId xmlns:a16="http://schemas.microsoft.com/office/drawing/2014/main" id="{979F5239-A1F3-8BE3-7899-D1E657A05728}"/>
              </a:ext>
            </a:extLst>
          </p:cNvPr>
          <p:cNvSpPr/>
          <p:nvPr/>
        </p:nvSpPr>
        <p:spPr>
          <a:xfrm>
            <a:off x="11750210" y="7073900"/>
            <a:ext cx="2295989" cy="1143000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C21DEF07-F050-FA67-389F-BF49CFF6AB45}"/>
              </a:ext>
            </a:extLst>
          </p:cNvPr>
          <p:cNvSpPr txBox="1">
            <a:spLocks/>
          </p:cNvSpPr>
          <p:nvPr/>
        </p:nvSpPr>
        <p:spPr>
          <a:xfrm>
            <a:off x="4486031" y="-36591"/>
            <a:ext cx="3178116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spc="300"/>
              <a:t>DNS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C256DF13-DBCA-B4EF-D320-3D6829F50101}"/>
              </a:ext>
            </a:extLst>
          </p:cNvPr>
          <p:cNvSpPr txBox="1">
            <a:spLocks/>
          </p:cNvSpPr>
          <p:nvPr/>
        </p:nvSpPr>
        <p:spPr>
          <a:xfrm>
            <a:off x="11403042" y="7073900"/>
            <a:ext cx="3178116" cy="103717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de-DE" sz="3200" spc="300" err="1"/>
              <a:t>Active</a:t>
            </a:r>
            <a:r>
              <a:rPr lang="de-DE" sz="3200" spc="300"/>
              <a:t> Directory</a:t>
            </a:r>
          </a:p>
        </p:txBody>
      </p:sp>
      <p:pic>
        <p:nvPicPr>
          <p:cNvPr id="5" name="Grafik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47C476DB-BA21-359B-CF57-7AD266CC79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1857" y="-3141676"/>
            <a:ext cx="5100172" cy="3073053"/>
          </a:xfrm>
          <a:prstGeom prst="rect">
            <a:avLst/>
          </a:prstGeom>
        </p:spPr>
      </p:pic>
      <p:sp>
        <p:nvSpPr>
          <p:cNvPr id="13" name="Flussdiagramm: Auszug 12">
            <a:extLst>
              <a:ext uri="{FF2B5EF4-FFF2-40B4-BE49-F238E27FC236}">
                <a16:creationId xmlns:a16="http://schemas.microsoft.com/office/drawing/2014/main" id="{F62677FB-B683-CFF9-D3F0-1BD2396224F8}"/>
              </a:ext>
            </a:extLst>
          </p:cNvPr>
          <p:cNvSpPr/>
          <p:nvPr/>
        </p:nvSpPr>
        <p:spPr>
          <a:xfrm rot="3540886">
            <a:off x="7640264" y="5672994"/>
            <a:ext cx="193164" cy="384126"/>
          </a:xfrm>
          <a:prstGeom prst="flowChartExtract">
            <a:avLst/>
          </a:prstGeom>
          <a:solidFill>
            <a:srgbClr val="A6DAE9"/>
          </a:solidFill>
          <a:ln>
            <a:solidFill>
              <a:srgbClr val="A6D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17954C6C-E2D6-420D-BA14-112D4C4C8371}"/>
              </a:ext>
            </a:extLst>
          </p:cNvPr>
          <p:cNvSpPr/>
          <p:nvPr/>
        </p:nvSpPr>
        <p:spPr>
          <a:xfrm>
            <a:off x="7662863" y="5743575"/>
            <a:ext cx="471487" cy="276225"/>
          </a:xfrm>
          <a:custGeom>
            <a:avLst/>
            <a:gdLst>
              <a:gd name="connsiteX0" fmla="*/ 0 w 471487"/>
              <a:gd name="connsiteY0" fmla="*/ 276225 h 276225"/>
              <a:gd name="connsiteX1" fmla="*/ 252412 w 471487"/>
              <a:gd name="connsiteY1" fmla="*/ 0 h 276225"/>
              <a:gd name="connsiteX2" fmla="*/ 471487 w 471487"/>
              <a:gd name="connsiteY2" fmla="*/ 80963 h 276225"/>
              <a:gd name="connsiteX3" fmla="*/ 466725 w 471487"/>
              <a:gd name="connsiteY3" fmla="*/ 223838 h 276225"/>
              <a:gd name="connsiteX4" fmla="*/ 0 w 471487"/>
              <a:gd name="connsiteY4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487" h="276225">
                <a:moveTo>
                  <a:pt x="0" y="276225"/>
                </a:moveTo>
                <a:lnTo>
                  <a:pt x="252412" y="0"/>
                </a:lnTo>
                <a:lnTo>
                  <a:pt x="471487" y="80963"/>
                </a:lnTo>
                <a:lnTo>
                  <a:pt x="466725" y="223838"/>
                </a:lnTo>
                <a:lnTo>
                  <a:pt x="0" y="276225"/>
                </a:lnTo>
                <a:close/>
              </a:path>
            </a:pathLst>
          </a:custGeom>
          <a:solidFill>
            <a:srgbClr val="8FC1DC"/>
          </a:solidFill>
          <a:ln>
            <a:solidFill>
              <a:srgbClr val="8F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69FC773-48CC-8FB9-F3B1-87A86F4392D6}"/>
              </a:ext>
            </a:extLst>
          </p:cNvPr>
          <p:cNvSpPr txBox="1"/>
          <p:nvPr/>
        </p:nvSpPr>
        <p:spPr>
          <a:xfrm>
            <a:off x="7433351" y="5783752"/>
            <a:ext cx="1035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900" b="1" dirty="0">
                <a:latin typeface="Arial" panose="020B0604020202020204" pitchFamily="34" charset="0"/>
                <a:cs typeface="Arial" panose="020B0604020202020204" pitchFamily="34" charset="0"/>
              </a:rPr>
              <a:t>htlinn.ac.at</a:t>
            </a:r>
          </a:p>
        </p:txBody>
      </p:sp>
      <p:sp>
        <p:nvSpPr>
          <p:cNvPr id="2" name="Titel 2">
            <a:extLst>
              <a:ext uri="{FF2B5EF4-FFF2-40B4-BE49-F238E27FC236}">
                <a16:creationId xmlns:a16="http://schemas.microsoft.com/office/drawing/2014/main" id="{EB76516B-0B32-225C-D191-3CEA228E619C}"/>
              </a:ext>
            </a:extLst>
          </p:cNvPr>
          <p:cNvSpPr txBox="1">
            <a:spLocks/>
          </p:cNvSpPr>
          <p:nvPr/>
        </p:nvSpPr>
        <p:spPr>
          <a:xfrm>
            <a:off x="2226701" y="7069741"/>
            <a:ext cx="7738598" cy="731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all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Arbeitsweise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730CF1-872F-DB0C-74E7-2342AE5D64F4}"/>
              </a:ext>
            </a:extLst>
          </p:cNvPr>
          <p:cNvSpPr txBox="1"/>
          <p:nvPr/>
        </p:nvSpPr>
        <p:spPr>
          <a:xfrm>
            <a:off x="1521789" y="8227367"/>
            <a:ext cx="102511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u="sng" spc="300">
                <a:latin typeface="Arial" panose="020B0604020202020204" pitchFamily="34" charset="0"/>
                <a:cs typeface="Arial" panose="020B0604020202020204" pitchFamily="34" charset="0"/>
              </a:rPr>
              <a:t>Ziel</a:t>
            </a:r>
          </a:p>
          <a:p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Stressfrei arbeiten und erfolgreiche Diplomarbeit abliefern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Dokumentation nach jedem Meilenstein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Meilensteine mit Datum festlegen um zeitliche Struktur aufzubauen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Nach jedem Meilenstein Dokumentation aktualisieren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Alle Dateien zusammenfügen, wenn alle Meilensteine erledigt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Dokumentationen in finale Diplomarbeitsabgabe einfügen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Regelmäßige Kommunikation mit Betreuer für Feedback und Unterstützung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61F55404-B1FC-0E1F-C0DD-8C24AF07806A}"/>
              </a:ext>
            </a:extLst>
          </p:cNvPr>
          <p:cNvSpPr/>
          <p:nvPr/>
        </p:nvSpPr>
        <p:spPr>
          <a:xfrm>
            <a:off x="4977546" y="1752161"/>
            <a:ext cx="403411" cy="35858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EC8202B6-F450-DF1E-A023-F8036A70C3BD}"/>
              </a:ext>
            </a:extLst>
          </p:cNvPr>
          <p:cNvSpPr/>
          <p:nvPr/>
        </p:nvSpPr>
        <p:spPr>
          <a:xfrm>
            <a:off x="3158533" y="2768627"/>
            <a:ext cx="403411" cy="35858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54471F4B-EC63-1FC4-F54D-66BA47210961}"/>
              </a:ext>
            </a:extLst>
          </p:cNvPr>
          <p:cNvSpPr/>
          <p:nvPr/>
        </p:nvSpPr>
        <p:spPr>
          <a:xfrm>
            <a:off x="4977545" y="2773644"/>
            <a:ext cx="403411" cy="35858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1114E1A5-89D1-6B59-69E3-5AE1DB72E690}"/>
              </a:ext>
            </a:extLst>
          </p:cNvPr>
          <p:cNvSpPr/>
          <p:nvPr/>
        </p:nvSpPr>
        <p:spPr>
          <a:xfrm>
            <a:off x="6796557" y="2768627"/>
            <a:ext cx="403411" cy="35858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22050B8D-7D17-E88C-6302-527E38B1843E}"/>
              </a:ext>
            </a:extLst>
          </p:cNvPr>
          <p:cNvSpPr/>
          <p:nvPr/>
        </p:nvSpPr>
        <p:spPr>
          <a:xfrm>
            <a:off x="2956827" y="4198584"/>
            <a:ext cx="403411" cy="35858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CC141491-9D85-67AB-CA9A-57A7050CF84C}"/>
              </a:ext>
            </a:extLst>
          </p:cNvPr>
          <p:cNvSpPr/>
          <p:nvPr/>
        </p:nvSpPr>
        <p:spPr>
          <a:xfrm>
            <a:off x="4977544" y="4198584"/>
            <a:ext cx="403411" cy="35858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96E644B-4F94-C742-3695-26E451F82A69}"/>
              </a:ext>
            </a:extLst>
          </p:cNvPr>
          <p:cNvSpPr/>
          <p:nvPr/>
        </p:nvSpPr>
        <p:spPr>
          <a:xfrm>
            <a:off x="6998261" y="4198584"/>
            <a:ext cx="403411" cy="35858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A92A3DE5-F15A-1C46-F120-DFD0CA21051B}"/>
              </a:ext>
            </a:extLst>
          </p:cNvPr>
          <p:cNvCxnSpPr>
            <a:cxnSpLocks/>
          </p:cNvCxnSpPr>
          <p:nvPr/>
        </p:nvCxnSpPr>
        <p:spPr>
          <a:xfrm flipH="1">
            <a:off x="3561944" y="2058235"/>
            <a:ext cx="1362934" cy="7103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A4CF676F-2529-763F-61F5-A57F39D11D75}"/>
              </a:ext>
            </a:extLst>
          </p:cNvPr>
          <p:cNvCxnSpPr>
            <a:cxnSpLocks/>
          </p:cNvCxnSpPr>
          <p:nvPr/>
        </p:nvCxnSpPr>
        <p:spPr>
          <a:xfrm>
            <a:off x="5179249" y="2180479"/>
            <a:ext cx="0" cy="5234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A90F57C-DBBF-A3CD-51AA-109A2B903E6A}"/>
              </a:ext>
            </a:extLst>
          </p:cNvPr>
          <p:cNvCxnSpPr>
            <a:cxnSpLocks/>
          </p:cNvCxnSpPr>
          <p:nvPr/>
        </p:nvCxnSpPr>
        <p:spPr>
          <a:xfrm>
            <a:off x="5430185" y="2058235"/>
            <a:ext cx="1362934" cy="7103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29889F92-0FEB-40A4-D0A3-FD135C53EB1B}"/>
              </a:ext>
            </a:extLst>
          </p:cNvPr>
          <p:cNvCxnSpPr>
            <a:cxnSpLocks/>
          </p:cNvCxnSpPr>
          <p:nvPr/>
        </p:nvCxnSpPr>
        <p:spPr>
          <a:xfrm flipH="1">
            <a:off x="3210378" y="3205835"/>
            <a:ext cx="95250" cy="9141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84D24805-932E-0CE3-8F97-DFE2296306D4}"/>
              </a:ext>
            </a:extLst>
          </p:cNvPr>
          <p:cNvCxnSpPr>
            <a:cxnSpLocks/>
          </p:cNvCxnSpPr>
          <p:nvPr/>
        </p:nvCxnSpPr>
        <p:spPr>
          <a:xfrm>
            <a:off x="7055411" y="3205835"/>
            <a:ext cx="95250" cy="9141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12F4E93-16E8-8760-5F4C-F8BB534D73B6}"/>
              </a:ext>
            </a:extLst>
          </p:cNvPr>
          <p:cNvCxnSpPr>
            <a:cxnSpLocks/>
          </p:cNvCxnSpPr>
          <p:nvPr/>
        </p:nvCxnSpPr>
        <p:spPr>
          <a:xfrm>
            <a:off x="5173270" y="3205835"/>
            <a:ext cx="0" cy="9141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6CA8AFA7-2B89-A082-A876-961257188E54}"/>
              </a:ext>
            </a:extLst>
          </p:cNvPr>
          <p:cNvSpPr txBox="1"/>
          <p:nvPr/>
        </p:nvSpPr>
        <p:spPr>
          <a:xfrm>
            <a:off x="2956826" y="3442495"/>
            <a:ext cx="767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-------------------------------------------------------------------- </a:t>
            </a:r>
            <a:r>
              <a:rPr lang="de-AT" dirty="0">
                <a:sym typeface="Wingdings" panose="05000000000000000000" pitchFamily="2" charset="2"/>
              </a:rPr>
              <a:t>Second-Level Domain</a:t>
            </a:r>
            <a:endParaRPr lang="de-AT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40DBA46-04FB-BBAA-9F7B-6104BE4477DB}"/>
              </a:ext>
            </a:extLst>
          </p:cNvPr>
          <p:cNvSpPr txBox="1"/>
          <p:nvPr/>
        </p:nvSpPr>
        <p:spPr>
          <a:xfrm>
            <a:off x="2956827" y="2226583"/>
            <a:ext cx="767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-------------------------------------------------------------------- </a:t>
            </a:r>
            <a:r>
              <a:rPr lang="de-AT" dirty="0">
                <a:sym typeface="Wingdings" panose="05000000000000000000" pitchFamily="2" charset="2"/>
              </a:rPr>
              <a:t>First-Level Domain</a:t>
            </a:r>
            <a:endParaRPr lang="de-AT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2DC2EEA-6E70-2302-CDD7-180A393D0A58}"/>
              </a:ext>
            </a:extLst>
          </p:cNvPr>
          <p:cNvSpPr txBox="1"/>
          <p:nvPr/>
        </p:nvSpPr>
        <p:spPr>
          <a:xfrm>
            <a:off x="2906027" y="1266995"/>
            <a:ext cx="767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-------------------------------------------------------------------- </a:t>
            </a:r>
            <a:r>
              <a:rPr lang="de-AT" dirty="0">
                <a:sym typeface="Wingdings" panose="05000000000000000000" pitchFamily="2" charset="2"/>
              </a:rPr>
              <a:t>Root Domain</a:t>
            </a:r>
            <a:endParaRPr lang="de-AT" dirty="0"/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AC74CA82-F81A-DDD7-9C37-217D76010D1F}"/>
              </a:ext>
            </a:extLst>
          </p:cNvPr>
          <p:cNvSpPr txBox="1"/>
          <p:nvPr/>
        </p:nvSpPr>
        <p:spPr>
          <a:xfrm>
            <a:off x="5236028" y="1459496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‘.‘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C015CEB-5709-565A-A128-82905014BD9D}"/>
              </a:ext>
            </a:extLst>
          </p:cNvPr>
          <p:cNvSpPr txBox="1"/>
          <p:nvPr/>
        </p:nvSpPr>
        <p:spPr>
          <a:xfrm>
            <a:off x="3605346" y="2667310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‘at‘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259DCE50-4BBB-32AF-4F78-3C37E464F44C}"/>
              </a:ext>
            </a:extLst>
          </p:cNvPr>
          <p:cNvSpPr txBox="1"/>
          <p:nvPr/>
        </p:nvSpPr>
        <p:spPr>
          <a:xfrm>
            <a:off x="5328289" y="2638627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‘</a:t>
            </a:r>
            <a:r>
              <a:rPr lang="de-AT" dirty="0" err="1"/>
              <a:t>com</a:t>
            </a:r>
            <a:r>
              <a:rPr lang="de-AT" dirty="0"/>
              <a:t>‘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C688A8C4-5D96-AE27-BBDB-0298BC83FF92}"/>
              </a:ext>
            </a:extLst>
          </p:cNvPr>
          <p:cNvSpPr txBox="1"/>
          <p:nvPr/>
        </p:nvSpPr>
        <p:spPr>
          <a:xfrm>
            <a:off x="7245318" y="2661119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‘</a:t>
            </a:r>
            <a:r>
              <a:rPr lang="de-AT" dirty="0" err="1"/>
              <a:t>net</a:t>
            </a:r>
            <a:r>
              <a:rPr lang="de-AT" dirty="0"/>
              <a:t>‘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6F6B5E7B-86AA-8342-0E34-490274293E3E}"/>
              </a:ext>
            </a:extLst>
          </p:cNvPr>
          <p:cNvSpPr txBox="1"/>
          <p:nvPr/>
        </p:nvSpPr>
        <p:spPr>
          <a:xfrm>
            <a:off x="3360238" y="4132375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‘</a:t>
            </a:r>
            <a:r>
              <a:rPr lang="de-AT" dirty="0" err="1"/>
              <a:t>tsn</a:t>
            </a:r>
            <a:r>
              <a:rPr lang="de-AT" dirty="0"/>
              <a:t>‘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68E5DD85-A0D4-2C41-9493-A7C3FC18039E}"/>
              </a:ext>
            </a:extLst>
          </p:cNvPr>
          <p:cNvSpPr txBox="1"/>
          <p:nvPr/>
        </p:nvSpPr>
        <p:spPr>
          <a:xfrm>
            <a:off x="5385250" y="4132375"/>
            <a:ext cx="101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‘</a:t>
            </a:r>
            <a:r>
              <a:rPr lang="de-AT" dirty="0" err="1"/>
              <a:t>github</a:t>
            </a:r>
            <a:r>
              <a:rPr lang="de-AT" dirty="0"/>
              <a:t>‘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65480E84-3AF5-3A83-6C84-97F31B6CE1F5}"/>
              </a:ext>
            </a:extLst>
          </p:cNvPr>
          <p:cNvSpPr txBox="1"/>
          <p:nvPr/>
        </p:nvSpPr>
        <p:spPr>
          <a:xfrm>
            <a:off x="7410262" y="4132375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‘</a:t>
            </a:r>
            <a:r>
              <a:rPr lang="de-AT" dirty="0" err="1"/>
              <a:t>php</a:t>
            </a:r>
            <a:r>
              <a:rPr lang="de-AT" dirty="0"/>
              <a:t>‘</a:t>
            </a:r>
          </a:p>
        </p:txBody>
      </p:sp>
      <p:pic>
        <p:nvPicPr>
          <p:cNvPr id="3" name="Grafik 2" descr="Computer mit einfarbiger Füllung">
            <a:extLst>
              <a:ext uri="{FF2B5EF4-FFF2-40B4-BE49-F238E27FC236}">
                <a16:creationId xmlns:a16="http://schemas.microsoft.com/office/drawing/2014/main" id="{7875A038-02C3-92C1-96C7-97856105A01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7968" r="32500" b="17448"/>
          <a:stretch/>
        </p:blipFill>
        <p:spPr>
          <a:xfrm>
            <a:off x="-7761286" y="1568064"/>
            <a:ext cx="1086934" cy="103996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633FB4A-A13A-84AA-132B-D268280F39DC}"/>
              </a:ext>
            </a:extLst>
          </p:cNvPr>
          <p:cNvSpPr txBox="1"/>
          <p:nvPr/>
        </p:nvSpPr>
        <p:spPr>
          <a:xfrm>
            <a:off x="-8067926" y="2608032"/>
            <a:ext cx="1700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/>
              <a:t>angerer.bsp.com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0BE9DAA-4FC4-2C71-943F-4BC0EF34CF08}"/>
              </a:ext>
            </a:extLst>
          </p:cNvPr>
          <p:cNvSpPr txBox="1"/>
          <p:nvPr/>
        </p:nvSpPr>
        <p:spPr>
          <a:xfrm>
            <a:off x="-6529676" y="1655932"/>
            <a:ext cx="124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github.com</a:t>
            </a:r>
          </a:p>
        </p:txBody>
      </p:sp>
      <p:pic>
        <p:nvPicPr>
          <p:cNvPr id="22" name="Grafik 21" descr="Datenbank mit einfarbiger Füllung">
            <a:extLst>
              <a:ext uri="{FF2B5EF4-FFF2-40B4-BE49-F238E27FC236}">
                <a16:creationId xmlns:a16="http://schemas.microsoft.com/office/drawing/2014/main" id="{942559C6-D914-9DCF-6F2D-E57434AA6E5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5029476" y="1544581"/>
            <a:ext cx="1086934" cy="1086934"/>
          </a:xfrm>
          <a:prstGeom prst="rect">
            <a:avLst/>
          </a:prstGeom>
        </p:spPr>
      </p:pic>
      <p:pic>
        <p:nvPicPr>
          <p:cNvPr id="33" name="Grafik 32" descr="Pfeil mit einer Linie: Kurve gegen den Uhrzeigersinn mit einfarbiger Füllung">
            <a:extLst>
              <a:ext uri="{FF2B5EF4-FFF2-40B4-BE49-F238E27FC236}">
                <a16:creationId xmlns:a16="http://schemas.microsoft.com/office/drawing/2014/main" id="{A6FCC42B-D00C-C3E5-3D18-C95A6972527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6940528">
            <a:off x="-6503317" y="563094"/>
            <a:ext cx="1392247" cy="1392247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55EE33E7-5A32-EC14-9EA7-95A96E0D17A4}"/>
              </a:ext>
            </a:extLst>
          </p:cNvPr>
          <p:cNvSpPr txBox="1"/>
          <p:nvPr/>
        </p:nvSpPr>
        <p:spPr>
          <a:xfrm>
            <a:off x="-6431564" y="678748"/>
            <a:ext cx="124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github.com</a:t>
            </a:r>
          </a:p>
        </p:txBody>
      </p:sp>
      <p:pic>
        <p:nvPicPr>
          <p:cNvPr id="35" name="Grafik 34" descr="Pfeil nach rechts mit einfarbiger Füllung">
            <a:extLst>
              <a:ext uri="{FF2B5EF4-FFF2-40B4-BE49-F238E27FC236}">
                <a16:creationId xmlns:a16="http://schemas.microsoft.com/office/drawing/2014/main" id="{6DFDBEBB-7BAB-DD6F-5EE5-95A6BCB81F7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6574619" y="1568063"/>
            <a:ext cx="1700214" cy="10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71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ssdiagramm: Grenzstelle 8">
            <a:extLst>
              <a:ext uri="{FF2B5EF4-FFF2-40B4-BE49-F238E27FC236}">
                <a16:creationId xmlns:a16="http://schemas.microsoft.com/office/drawing/2014/main" id="{49487972-7485-6CCD-5B71-E090DB35CEF4}"/>
              </a:ext>
            </a:extLst>
          </p:cNvPr>
          <p:cNvSpPr/>
          <p:nvPr/>
        </p:nvSpPr>
        <p:spPr>
          <a:xfrm>
            <a:off x="-2825932" y="-1705894"/>
            <a:ext cx="17802041" cy="10362828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8C3D1B0-8CEE-6470-AEA2-9527C4661C53}"/>
              </a:ext>
            </a:extLst>
          </p:cNvPr>
          <p:cNvSpPr/>
          <p:nvPr/>
        </p:nvSpPr>
        <p:spPr>
          <a:xfrm>
            <a:off x="441789" y="-49095"/>
            <a:ext cx="779457" cy="6959259"/>
          </a:xfrm>
          <a:custGeom>
            <a:avLst/>
            <a:gdLst>
              <a:gd name="connsiteX0" fmla="*/ 190313 w 1351255"/>
              <a:gd name="connsiteY0" fmla="*/ 0 h 6756741"/>
              <a:gd name="connsiteX1" fmla="*/ 1350190 w 1351255"/>
              <a:gd name="connsiteY1" fmla="*/ 2227699 h 6756741"/>
              <a:gd name="connsiteX2" fmla="*/ 12343 w 1351255"/>
              <a:gd name="connsiteY2" fmla="*/ 4363345 h 6756741"/>
              <a:gd name="connsiteX3" fmla="*/ 797867 w 1351255"/>
              <a:gd name="connsiteY3" fmla="*/ 6756741 h 675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55" h="6756741">
                <a:moveTo>
                  <a:pt x="190313" y="0"/>
                </a:moveTo>
                <a:cubicBezTo>
                  <a:pt x="785082" y="750237"/>
                  <a:pt x="1379852" y="1500475"/>
                  <a:pt x="1350190" y="2227699"/>
                </a:cubicBezTo>
                <a:cubicBezTo>
                  <a:pt x="1320528" y="2954923"/>
                  <a:pt x="104397" y="3608505"/>
                  <a:pt x="12343" y="4363345"/>
                </a:cubicBezTo>
                <a:cubicBezTo>
                  <a:pt x="-79711" y="5118185"/>
                  <a:pt x="359078" y="5937463"/>
                  <a:pt x="797867" y="6756741"/>
                </a:cubicBezTo>
              </a:path>
            </a:pathLst>
          </a:custGeom>
          <a:noFill/>
          <a:ln w="57150"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A0257D7-FB9F-510F-59A0-3E34E08303A9}"/>
              </a:ext>
            </a:extLst>
          </p:cNvPr>
          <p:cNvSpPr/>
          <p:nvPr/>
        </p:nvSpPr>
        <p:spPr>
          <a:xfrm>
            <a:off x="615244" y="318748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320322-DB84-20D8-F812-DDF397874AC2}"/>
              </a:ext>
            </a:extLst>
          </p:cNvPr>
          <p:cNvSpPr/>
          <p:nvPr/>
        </p:nvSpPr>
        <p:spPr>
          <a:xfrm>
            <a:off x="931082" y="125361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FC031-11EA-1F76-744C-8D42010CFD76}"/>
              </a:ext>
            </a:extLst>
          </p:cNvPr>
          <p:cNvSpPr/>
          <p:nvPr/>
        </p:nvSpPr>
        <p:spPr>
          <a:xfrm>
            <a:off x="318407" y="5132102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B08CEE3-1B70-1C72-8C55-D23E17E9E7E2}"/>
              </a:ext>
            </a:extLst>
          </p:cNvPr>
          <p:cNvSpPr/>
          <p:nvPr/>
        </p:nvSpPr>
        <p:spPr>
          <a:xfrm>
            <a:off x="571082" y="614470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C668FC3-7F20-13DF-754F-09228FB98745}"/>
              </a:ext>
            </a:extLst>
          </p:cNvPr>
          <p:cNvSpPr/>
          <p:nvPr/>
        </p:nvSpPr>
        <p:spPr>
          <a:xfrm>
            <a:off x="318407" y="3939495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4DBA8A5-61C1-FE39-7BAC-88E9ECFBE3FA}"/>
              </a:ext>
            </a:extLst>
          </p:cNvPr>
          <p:cNvSpPr/>
          <p:nvPr/>
        </p:nvSpPr>
        <p:spPr>
          <a:xfrm>
            <a:off x="567070" y="2331728"/>
            <a:ext cx="1080000" cy="1080000"/>
          </a:xfrm>
          <a:prstGeom prst="ellipse">
            <a:avLst/>
          </a:prstGeom>
          <a:solidFill>
            <a:srgbClr val="A23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2B5F58-66F4-2731-95FA-A0EC91756619}"/>
              </a:ext>
            </a:extLst>
          </p:cNvPr>
          <p:cNvSpPr txBox="1">
            <a:spLocks/>
          </p:cNvSpPr>
          <p:nvPr/>
        </p:nvSpPr>
        <p:spPr>
          <a:xfrm>
            <a:off x="10928933" y="6443509"/>
            <a:ext cx="1294617" cy="41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>
                <a:solidFill>
                  <a:schemeClr val="bg1"/>
                </a:solidFill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spc="0">
                <a:solidFill>
                  <a:schemeClr val="tx1"/>
                </a:solidFill>
              </a:rPr>
              <a:t>10.05.2023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088AC0D6-8AEA-0AAA-206F-F478274C9E24}"/>
              </a:ext>
            </a:extLst>
          </p:cNvPr>
          <p:cNvSpPr txBox="1">
            <a:spLocks/>
          </p:cNvSpPr>
          <p:nvPr/>
        </p:nvSpPr>
        <p:spPr>
          <a:xfrm>
            <a:off x="9555090" y="6443509"/>
            <a:ext cx="1645234" cy="4286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>
                <a:solidFill>
                  <a:schemeClr val="tx1"/>
                </a:solidFill>
              </a:rPr>
              <a:t>SIMON ANGERER</a:t>
            </a:r>
          </a:p>
        </p:txBody>
      </p:sp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783A99-FF1C-1C20-73FA-E56CC44D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0" y="131316"/>
            <a:ext cx="1664622" cy="331687"/>
          </a:xfrm>
          <a:prstGeom prst="rect">
            <a:avLst/>
          </a:prstGeom>
        </p:spPr>
      </p:pic>
      <p:pic>
        <p:nvPicPr>
          <p:cNvPr id="25" name="Grafik 24" descr="Präsentation mit Checkliste mit einfarbiger Füllung">
            <a:extLst>
              <a:ext uri="{FF2B5EF4-FFF2-40B4-BE49-F238E27FC236}">
                <a16:creationId xmlns:a16="http://schemas.microsoft.com/office/drawing/2014/main" id="{72217622-8F46-C00A-542E-8189F2929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407" y="379948"/>
            <a:ext cx="237600" cy="237600"/>
          </a:xfrm>
          <a:prstGeom prst="rect">
            <a:avLst/>
          </a:prstGeom>
        </p:spPr>
      </p:pic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DC0615C6-BF49-8506-4322-3ACC033F8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2282" y="1314819"/>
            <a:ext cx="237600" cy="237600"/>
          </a:xfrm>
          <a:prstGeom prst="rect">
            <a:avLst/>
          </a:prstGeom>
        </p:spPr>
      </p:pic>
      <p:pic>
        <p:nvPicPr>
          <p:cNvPr id="27" name="Grafik 26" descr="Ambition mit einfarbiger Füllung">
            <a:extLst>
              <a:ext uri="{FF2B5EF4-FFF2-40B4-BE49-F238E27FC236}">
                <a16:creationId xmlns:a16="http://schemas.microsoft.com/office/drawing/2014/main" id="{0A41CBEA-A683-BD0B-EDB0-5C483186F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4158" y="2462762"/>
            <a:ext cx="720000" cy="720000"/>
          </a:xfrm>
          <a:prstGeom prst="rect">
            <a:avLst/>
          </a:prstGeom>
        </p:spPr>
      </p:pic>
      <p:pic>
        <p:nvPicPr>
          <p:cNvPr id="28" name="Grafik 27" descr="Playbook mit einfarbiger Füllung">
            <a:extLst>
              <a:ext uri="{FF2B5EF4-FFF2-40B4-BE49-F238E27FC236}">
                <a16:creationId xmlns:a16="http://schemas.microsoft.com/office/drawing/2014/main" id="{C8C49909-0E9F-38D5-446A-4F0F46494F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7997" y="4000695"/>
            <a:ext cx="237600" cy="237600"/>
          </a:xfrm>
          <a:prstGeom prst="rect">
            <a:avLst/>
          </a:prstGeom>
        </p:spPr>
      </p:pic>
      <p:pic>
        <p:nvPicPr>
          <p:cNvPr id="29" name="Grafik 28" descr="Puzzleteile mit einfarbiger Füllung">
            <a:extLst>
              <a:ext uri="{FF2B5EF4-FFF2-40B4-BE49-F238E27FC236}">
                <a16:creationId xmlns:a16="http://schemas.microsoft.com/office/drawing/2014/main" id="{9AEEDD83-B630-DDBE-1DDE-EABEA438CA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7997" y="5193302"/>
            <a:ext cx="237600" cy="237600"/>
          </a:xfrm>
          <a:prstGeom prst="rect">
            <a:avLst/>
          </a:prstGeom>
        </p:spPr>
      </p:pic>
      <p:pic>
        <p:nvPicPr>
          <p:cNvPr id="30" name="Grafik 29" descr="Lehrer mit einfarbiger Füllung">
            <a:extLst>
              <a:ext uri="{FF2B5EF4-FFF2-40B4-BE49-F238E27FC236}">
                <a16:creationId xmlns:a16="http://schemas.microsoft.com/office/drawing/2014/main" id="{A398711D-150D-58BA-BC62-684B8946D6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8066" y="6205909"/>
            <a:ext cx="237600" cy="237600"/>
          </a:xfrm>
          <a:prstGeom prst="rect">
            <a:avLst/>
          </a:prstGeom>
        </p:spPr>
      </p:pic>
      <p:sp>
        <p:nvSpPr>
          <p:cNvPr id="8" name="Textplatzhalter 5">
            <a:extLst>
              <a:ext uri="{FF2B5EF4-FFF2-40B4-BE49-F238E27FC236}">
                <a16:creationId xmlns:a16="http://schemas.microsoft.com/office/drawing/2014/main" id="{6853A19E-CF20-9D39-8EE9-E03325C237D9}"/>
              </a:ext>
            </a:extLst>
          </p:cNvPr>
          <p:cNvSpPr txBox="1">
            <a:spLocks/>
          </p:cNvSpPr>
          <p:nvPr/>
        </p:nvSpPr>
        <p:spPr>
          <a:xfrm>
            <a:off x="4365183" y="-901700"/>
            <a:ext cx="3419812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000"/>
              <a:t>MEILENSTEINE</a:t>
            </a:r>
          </a:p>
        </p:txBody>
      </p:sp>
      <p:sp>
        <p:nvSpPr>
          <p:cNvPr id="23" name="Flussdiagramm: Grenzstelle 22">
            <a:extLst>
              <a:ext uri="{FF2B5EF4-FFF2-40B4-BE49-F238E27FC236}">
                <a16:creationId xmlns:a16="http://schemas.microsoft.com/office/drawing/2014/main" id="{979F5239-A1F3-8BE3-7899-D1E657A05728}"/>
              </a:ext>
            </a:extLst>
          </p:cNvPr>
          <p:cNvSpPr/>
          <p:nvPr/>
        </p:nvSpPr>
        <p:spPr>
          <a:xfrm>
            <a:off x="11750210" y="7073900"/>
            <a:ext cx="2295989" cy="1143000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C21DEF07-F050-FA67-389F-BF49CFF6AB45}"/>
              </a:ext>
            </a:extLst>
          </p:cNvPr>
          <p:cNvSpPr txBox="1">
            <a:spLocks/>
          </p:cNvSpPr>
          <p:nvPr/>
        </p:nvSpPr>
        <p:spPr>
          <a:xfrm>
            <a:off x="4486031" y="-36591"/>
            <a:ext cx="3178116" cy="833077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3200" spc="300"/>
              <a:t>DNS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C256DF13-DBCA-B4EF-D320-3D6829F50101}"/>
              </a:ext>
            </a:extLst>
          </p:cNvPr>
          <p:cNvSpPr txBox="1">
            <a:spLocks/>
          </p:cNvSpPr>
          <p:nvPr/>
        </p:nvSpPr>
        <p:spPr>
          <a:xfrm>
            <a:off x="11403042" y="7073900"/>
            <a:ext cx="3178116" cy="103717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de-DE" sz="3200" spc="300" err="1"/>
              <a:t>Active</a:t>
            </a:r>
            <a:r>
              <a:rPr lang="de-DE" sz="3200" spc="300"/>
              <a:t> Directory</a:t>
            </a:r>
          </a:p>
        </p:txBody>
      </p:sp>
      <p:pic>
        <p:nvPicPr>
          <p:cNvPr id="5" name="Grafik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47C476DB-BA21-359B-CF57-7AD266CC79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1857" y="-3141676"/>
            <a:ext cx="5100172" cy="3073053"/>
          </a:xfrm>
          <a:prstGeom prst="rect">
            <a:avLst/>
          </a:prstGeom>
        </p:spPr>
      </p:pic>
      <p:sp>
        <p:nvSpPr>
          <p:cNvPr id="13" name="Flussdiagramm: Auszug 12">
            <a:extLst>
              <a:ext uri="{FF2B5EF4-FFF2-40B4-BE49-F238E27FC236}">
                <a16:creationId xmlns:a16="http://schemas.microsoft.com/office/drawing/2014/main" id="{F62677FB-B683-CFF9-D3F0-1BD2396224F8}"/>
              </a:ext>
            </a:extLst>
          </p:cNvPr>
          <p:cNvSpPr/>
          <p:nvPr/>
        </p:nvSpPr>
        <p:spPr>
          <a:xfrm rot="3540886">
            <a:off x="13214159" y="1550598"/>
            <a:ext cx="193164" cy="384126"/>
          </a:xfrm>
          <a:prstGeom prst="flowChartExtract">
            <a:avLst/>
          </a:prstGeom>
          <a:solidFill>
            <a:srgbClr val="A6DAE9"/>
          </a:solidFill>
          <a:ln>
            <a:solidFill>
              <a:srgbClr val="A6D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17954C6C-E2D6-420D-BA14-112D4C4C8371}"/>
              </a:ext>
            </a:extLst>
          </p:cNvPr>
          <p:cNvSpPr/>
          <p:nvPr/>
        </p:nvSpPr>
        <p:spPr>
          <a:xfrm>
            <a:off x="13236758" y="1621179"/>
            <a:ext cx="471487" cy="276225"/>
          </a:xfrm>
          <a:custGeom>
            <a:avLst/>
            <a:gdLst>
              <a:gd name="connsiteX0" fmla="*/ 0 w 471487"/>
              <a:gd name="connsiteY0" fmla="*/ 276225 h 276225"/>
              <a:gd name="connsiteX1" fmla="*/ 252412 w 471487"/>
              <a:gd name="connsiteY1" fmla="*/ 0 h 276225"/>
              <a:gd name="connsiteX2" fmla="*/ 471487 w 471487"/>
              <a:gd name="connsiteY2" fmla="*/ 80963 h 276225"/>
              <a:gd name="connsiteX3" fmla="*/ 466725 w 471487"/>
              <a:gd name="connsiteY3" fmla="*/ 223838 h 276225"/>
              <a:gd name="connsiteX4" fmla="*/ 0 w 471487"/>
              <a:gd name="connsiteY4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487" h="276225">
                <a:moveTo>
                  <a:pt x="0" y="276225"/>
                </a:moveTo>
                <a:lnTo>
                  <a:pt x="252412" y="0"/>
                </a:lnTo>
                <a:lnTo>
                  <a:pt x="471487" y="80963"/>
                </a:lnTo>
                <a:lnTo>
                  <a:pt x="466725" y="223838"/>
                </a:lnTo>
                <a:lnTo>
                  <a:pt x="0" y="276225"/>
                </a:lnTo>
                <a:close/>
              </a:path>
            </a:pathLst>
          </a:custGeom>
          <a:solidFill>
            <a:srgbClr val="8FC1DC"/>
          </a:solidFill>
          <a:ln>
            <a:solidFill>
              <a:srgbClr val="8FC1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69FC773-48CC-8FB9-F3B1-87A86F4392D6}"/>
              </a:ext>
            </a:extLst>
          </p:cNvPr>
          <p:cNvSpPr txBox="1"/>
          <p:nvPr/>
        </p:nvSpPr>
        <p:spPr>
          <a:xfrm>
            <a:off x="13007246" y="1661356"/>
            <a:ext cx="1035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900" b="1" dirty="0">
                <a:latin typeface="Arial" panose="020B0604020202020204" pitchFamily="34" charset="0"/>
                <a:cs typeface="Arial" panose="020B0604020202020204" pitchFamily="34" charset="0"/>
              </a:rPr>
              <a:t>htlinn.ac.at</a:t>
            </a:r>
          </a:p>
        </p:txBody>
      </p:sp>
      <p:sp>
        <p:nvSpPr>
          <p:cNvPr id="2" name="Titel 2">
            <a:extLst>
              <a:ext uri="{FF2B5EF4-FFF2-40B4-BE49-F238E27FC236}">
                <a16:creationId xmlns:a16="http://schemas.microsoft.com/office/drawing/2014/main" id="{EB76516B-0B32-225C-D191-3CEA228E619C}"/>
              </a:ext>
            </a:extLst>
          </p:cNvPr>
          <p:cNvSpPr txBox="1">
            <a:spLocks/>
          </p:cNvSpPr>
          <p:nvPr/>
        </p:nvSpPr>
        <p:spPr>
          <a:xfrm>
            <a:off x="2226701" y="7069741"/>
            <a:ext cx="7738598" cy="731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all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Arbeitsweise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730CF1-872F-DB0C-74E7-2342AE5D64F4}"/>
              </a:ext>
            </a:extLst>
          </p:cNvPr>
          <p:cNvSpPr txBox="1"/>
          <p:nvPr/>
        </p:nvSpPr>
        <p:spPr>
          <a:xfrm>
            <a:off x="1521789" y="8227367"/>
            <a:ext cx="102511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u="sng" spc="300">
                <a:latin typeface="Arial" panose="020B0604020202020204" pitchFamily="34" charset="0"/>
                <a:cs typeface="Arial" panose="020B0604020202020204" pitchFamily="34" charset="0"/>
              </a:rPr>
              <a:t>Ziel</a:t>
            </a:r>
          </a:p>
          <a:p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Stressfrei arbeiten und erfolgreiche Diplomarbeit abliefern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Dokumentation nach jedem Meilenstein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Meilensteine mit Datum festlegen um zeitliche Struktur aufzubauen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Nach jedem Meilenstein Dokumentation aktualisieren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Alle Dateien zusammenfügen, wenn alle Meilensteine erledigt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Dokumentationen in finale Diplomarbeitsabgabe einfügen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Regelmäßige Kommunikation mit Betreuer für Feedback und Unterstützung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61F55404-B1FC-0E1F-C0DD-8C24AF07806A}"/>
              </a:ext>
            </a:extLst>
          </p:cNvPr>
          <p:cNvSpPr/>
          <p:nvPr/>
        </p:nvSpPr>
        <p:spPr>
          <a:xfrm>
            <a:off x="7740633" y="1107717"/>
            <a:ext cx="403411" cy="35858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600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EC8202B6-F450-DF1E-A023-F8036A70C3BD}"/>
              </a:ext>
            </a:extLst>
          </p:cNvPr>
          <p:cNvSpPr/>
          <p:nvPr/>
        </p:nvSpPr>
        <p:spPr>
          <a:xfrm>
            <a:off x="5921620" y="2124183"/>
            <a:ext cx="403411" cy="35858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600" dirty="0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54471F4B-EC63-1FC4-F54D-66BA47210961}"/>
              </a:ext>
            </a:extLst>
          </p:cNvPr>
          <p:cNvSpPr/>
          <p:nvPr/>
        </p:nvSpPr>
        <p:spPr>
          <a:xfrm>
            <a:off x="7740632" y="2129200"/>
            <a:ext cx="403411" cy="35858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600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1114E1A5-89D1-6B59-69E3-5AE1DB72E690}"/>
              </a:ext>
            </a:extLst>
          </p:cNvPr>
          <p:cNvSpPr/>
          <p:nvPr/>
        </p:nvSpPr>
        <p:spPr>
          <a:xfrm>
            <a:off x="9559644" y="2124183"/>
            <a:ext cx="403411" cy="35858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600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22050B8D-7D17-E88C-6302-527E38B1843E}"/>
              </a:ext>
            </a:extLst>
          </p:cNvPr>
          <p:cNvSpPr/>
          <p:nvPr/>
        </p:nvSpPr>
        <p:spPr>
          <a:xfrm>
            <a:off x="5719914" y="3554140"/>
            <a:ext cx="403411" cy="35858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600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CC141491-9D85-67AB-CA9A-57A7050CF84C}"/>
              </a:ext>
            </a:extLst>
          </p:cNvPr>
          <p:cNvSpPr/>
          <p:nvPr/>
        </p:nvSpPr>
        <p:spPr>
          <a:xfrm>
            <a:off x="7740631" y="3554140"/>
            <a:ext cx="403411" cy="35858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600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896E644B-4F94-C742-3695-26E451F82A69}"/>
              </a:ext>
            </a:extLst>
          </p:cNvPr>
          <p:cNvSpPr/>
          <p:nvPr/>
        </p:nvSpPr>
        <p:spPr>
          <a:xfrm>
            <a:off x="9761348" y="3554140"/>
            <a:ext cx="403411" cy="35858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600"/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A92A3DE5-F15A-1C46-F120-DFD0CA21051B}"/>
              </a:ext>
            </a:extLst>
          </p:cNvPr>
          <p:cNvCxnSpPr>
            <a:cxnSpLocks/>
          </p:cNvCxnSpPr>
          <p:nvPr/>
        </p:nvCxnSpPr>
        <p:spPr>
          <a:xfrm flipH="1">
            <a:off x="6325031" y="1413791"/>
            <a:ext cx="1362934" cy="7103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A4CF676F-2529-763F-61F5-A57F39D11D75}"/>
              </a:ext>
            </a:extLst>
          </p:cNvPr>
          <p:cNvCxnSpPr>
            <a:cxnSpLocks/>
          </p:cNvCxnSpPr>
          <p:nvPr/>
        </p:nvCxnSpPr>
        <p:spPr>
          <a:xfrm>
            <a:off x="7942336" y="1536035"/>
            <a:ext cx="0" cy="5234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A90F57C-DBBF-A3CD-51AA-109A2B903E6A}"/>
              </a:ext>
            </a:extLst>
          </p:cNvPr>
          <p:cNvCxnSpPr>
            <a:cxnSpLocks/>
          </p:cNvCxnSpPr>
          <p:nvPr/>
        </p:nvCxnSpPr>
        <p:spPr>
          <a:xfrm>
            <a:off x="8193272" y="1413791"/>
            <a:ext cx="1362934" cy="7103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29889F92-0FEB-40A4-D0A3-FD135C53EB1B}"/>
              </a:ext>
            </a:extLst>
          </p:cNvPr>
          <p:cNvCxnSpPr>
            <a:cxnSpLocks/>
          </p:cNvCxnSpPr>
          <p:nvPr/>
        </p:nvCxnSpPr>
        <p:spPr>
          <a:xfrm flipH="1">
            <a:off x="5973465" y="2561391"/>
            <a:ext cx="95250" cy="9141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84D24805-932E-0CE3-8F97-DFE2296306D4}"/>
              </a:ext>
            </a:extLst>
          </p:cNvPr>
          <p:cNvCxnSpPr>
            <a:cxnSpLocks/>
          </p:cNvCxnSpPr>
          <p:nvPr/>
        </p:nvCxnSpPr>
        <p:spPr>
          <a:xfrm>
            <a:off x="9818498" y="2561391"/>
            <a:ext cx="95250" cy="9141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12F4E93-16E8-8760-5F4C-F8BB534D73B6}"/>
              </a:ext>
            </a:extLst>
          </p:cNvPr>
          <p:cNvCxnSpPr>
            <a:cxnSpLocks/>
          </p:cNvCxnSpPr>
          <p:nvPr/>
        </p:nvCxnSpPr>
        <p:spPr>
          <a:xfrm>
            <a:off x="7936357" y="2561391"/>
            <a:ext cx="0" cy="9141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6CA8AFA7-2B89-A082-A876-961257188E54}"/>
              </a:ext>
            </a:extLst>
          </p:cNvPr>
          <p:cNvSpPr txBox="1"/>
          <p:nvPr/>
        </p:nvSpPr>
        <p:spPr>
          <a:xfrm>
            <a:off x="5719913" y="2798051"/>
            <a:ext cx="767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-------------------------------------------------------------------- </a:t>
            </a:r>
            <a:r>
              <a:rPr lang="de-AT" sz="1600" dirty="0">
                <a:sym typeface="Wingdings" panose="05000000000000000000" pitchFamily="2" charset="2"/>
              </a:rPr>
              <a:t>Second-Level Domain</a:t>
            </a:r>
            <a:endParaRPr lang="de-AT" sz="1600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740DBA46-04FB-BBAA-9F7B-6104BE4477DB}"/>
              </a:ext>
            </a:extLst>
          </p:cNvPr>
          <p:cNvSpPr txBox="1"/>
          <p:nvPr/>
        </p:nvSpPr>
        <p:spPr>
          <a:xfrm>
            <a:off x="5719914" y="1582139"/>
            <a:ext cx="767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-------------------------------------------------------------------- </a:t>
            </a:r>
            <a:r>
              <a:rPr lang="de-AT" sz="1600" dirty="0">
                <a:sym typeface="Wingdings" panose="05000000000000000000" pitchFamily="2" charset="2"/>
              </a:rPr>
              <a:t>First-Level Domain</a:t>
            </a:r>
            <a:endParaRPr lang="de-AT" sz="1600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42DC2EEA-6E70-2302-CDD7-180A393D0A58}"/>
              </a:ext>
            </a:extLst>
          </p:cNvPr>
          <p:cNvSpPr txBox="1"/>
          <p:nvPr/>
        </p:nvSpPr>
        <p:spPr>
          <a:xfrm>
            <a:off x="5669114" y="622551"/>
            <a:ext cx="767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-------------------------------------------------------------------- </a:t>
            </a:r>
            <a:r>
              <a:rPr lang="de-AT" sz="1600" dirty="0">
                <a:sym typeface="Wingdings" panose="05000000000000000000" pitchFamily="2" charset="2"/>
              </a:rPr>
              <a:t>Root Domain</a:t>
            </a:r>
            <a:endParaRPr lang="de-AT" sz="1600" dirty="0"/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AC74CA82-F81A-DDD7-9C37-217D76010D1F}"/>
              </a:ext>
            </a:extLst>
          </p:cNvPr>
          <p:cNvSpPr txBox="1"/>
          <p:nvPr/>
        </p:nvSpPr>
        <p:spPr>
          <a:xfrm>
            <a:off x="7999115" y="815052"/>
            <a:ext cx="88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‘.‘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C015CEB-5709-565A-A128-82905014BD9D}"/>
              </a:ext>
            </a:extLst>
          </p:cNvPr>
          <p:cNvSpPr txBox="1"/>
          <p:nvPr/>
        </p:nvSpPr>
        <p:spPr>
          <a:xfrm>
            <a:off x="6377140" y="1998561"/>
            <a:ext cx="88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‘at‘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259DCE50-4BBB-32AF-4F78-3C37E464F44C}"/>
              </a:ext>
            </a:extLst>
          </p:cNvPr>
          <p:cNvSpPr txBox="1"/>
          <p:nvPr/>
        </p:nvSpPr>
        <p:spPr>
          <a:xfrm>
            <a:off x="8091376" y="1994183"/>
            <a:ext cx="88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‘</a:t>
            </a:r>
            <a:r>
              <a:rPr lang="de-AT" sz="1600" dirty="0" err="1"/>
              <a:t>com</a:t>
            </a:r>
            <a:r>
              <a:rPr lang="de-AT" sz="1600" dirty="0"/>
              <a:t>‘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C688A8C4-5D96-AE27-BBDB-0298BC83FF92}"/>
              </a:ext>
            </a:extLst>
          </p:cNvPr>
          <p:cNvSpPr txBox="1"/>
          <p:nvPr/>
        </p:nvSpPr>
        <p:spPr>
          <a:xfrm>
            <a:off x="10008405" y="2016675"/>
            <a:ext cx="88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‘</a:t>
            </a:r>
            <a:r>
              <a:rPr lang="de-AT" sz="1600" dirty="0" err="1"/>
              <a:t>net</a:t>
            </a:r>
            <a:r>
              <a:rPr lang="de-AT" sz="1600" dirty="0"/>
              <a:t>‘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6F6B5E7B-86AA-8342-0E34-490274293E3E}"/>
              </a:ext>
            </a:extLst>
          </p:cNvPr>
          <p:cNvSpPr txBox="1"/>
          <p:nvPr/>
        </p:nvSpPr>
        <p:spPr>
          <a:xfrm>
            <a:off x="6123325" y="3487931"/>
            <a:ext cx="88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‘</a:t>
            </a:r>
            <a:r>
              <a:rPr lang="de-AT" sz="1600" dirty="0" err="1"/>
              <a:t>tsn</a:t>
            </a:r>
            <a:r>
              <a:rPr lang="de-AT" sz="1600" dirty="0"/>
              <a:t>‘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68E5DD85-A0D4-2C41-9493-A7C3FC18039E}"/>
              </a:ext>
            </a:extLst>
          </p:cNvPr>
          <p:cNvSpPr txBox="1"/>
          <p:nvPr/>
        </p:nvSpPr>
        <p:spPr>
          <a:xfrm>
            <a:off x="8148337" y="3487931"/>
            <a:ext cx="101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‘</a:t>
            </a:r>
            <a:r>
              <a:rPr lang="de-AT" sz="1600" dirty="0" err="1"/>
              <a:t>github</a:t>
            </a:r>
            <a:r>
              <a:rPr lang="de-AT" sz="1600" dirty="0"/>
              <a:t>‘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65480E84-3AF5-3A83-6C84-97F31B6CE1F5}"/>
              </a:ext>
            </a:extLst>
          </p:cNvPr>
          <p:cNvSpPr txBox="1"/>
          <p:nvPr/>
        </p:nvSpPr>
        <p:spPr>
          <a:xfrm>
            <a:off x="10173349" y="3487931"/>
            <a:ext cx="88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‘</a:t>
            </a:r>
            <a:r>
              <a:rPr lang="de-AT" sz="1600" dirty="0" err="1"/>
              <a:t>php</a:t>
            </a:r>
            <a:r>
              <a:rPr lang="de-AT" sz="1600" dirty="0"/>
              <a:t>‘</a:t>
            </a:r>
          </a:p>
        </p:txBody>
      </p:sp>
      <p:pic>
        <p:nvPicPr>
          <p:cNvPr id="41" name="Grafik 40" descr="Computer mit einfarbiger Füllung">
            <a:extLst>
              <a:ext uri="{FF2B5EF4-FFF2-40B4-BE49-F238E27FC236}">
                <a16:creationId xmlns:a16="http://schemas.microsoft.com/office/drawing/2014/main" id="{3E0B11B0-4536-59EA-257C-52932284E79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7968" r="32500" b="17448"/>
          <a:stretch/>
        </p:blipFill>
        <p:spPr>
          <a:xfrm>
            <a:off x="1964461" y="1372203"/>
            <a:ext cx="1086934" cy="1039968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2462D4E6-B3B8-EF6B-53CF-D6F649B6B51F}"/>
              </a:ext>
            </a:extLst>
          </p:cNvPr>
          <p:cNvSpPr txBox="1"/>
          <p:nvPr/>
        </p:nvSpPr>
        <p:spPr>
          <a:xfrm>
            <a:off x="1657821" y="2412171"/>
            <a:ext cx="1700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/>
              <a:t>angerer.bsp.com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9926C0D-9197-F30C-5F3C-5CA57E64B748}"/>
              </a:ext>
            </a:extLst>
          </p:cNvPr>
          <p:cNvSpPr txBox="1"/>
          <p:nvPr/>
        </p:nvSpPr>
        <p:spPr>
          <a:xfrm>
            <a:off x="3196071" y="1460071"/>
            <a:ext cx="124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github.com</a:t>
            </a:r>
          </a:p>
        </p:txBody>
      </p:sp>
      <p:pic>
        <p:nvPicPr>
          <p:cNvPr id="44" name="Grafik 43" descr="Datenbank mit einfarbiger Füllung">
            <a:extLst>
              <a:ext uri="{FF2B5EF4-FFF2-40B4-BE49-F238E27FC236}">
                <a16:creationId xmlns:a16="http://schemas.microsoft.com/office/drawing/2014/main" id="{BC750FAB-E249-A253-7DC1-6398E40887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96271" y="1348720"/>
            <a:ext cx="1086934" cy="1086934"/>
          </a:xfrm>
          <a:prstGeom prst="rect">
            <a:avLst/>
          </a:prstGeom>
        </p:spPr>
      </p:pic>
      <p:pic>
        <p:nvPicPr>
          <p:cNvPr id="45" name="Grafik 44" descr="Pfeil mit einer Linie: Kurve gegen den Uhrzeigersinn mit einfarbiger Füllung">
            <a:extLst>
              <a:ext uri="{FF2B5EF4-FFF2-40B4-BE49-F238E27FC236}">
                <a16:creationId xmlns:a16="http://schemas.microsoft.com/office/drawing/2014/main" id="{53636B68-A973-F455-CA60-5CBF82F1E0C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6940528">
            <a:off x="3222430" y="367233"/>
            <a:ext cx="1392247" cy="1392247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5D0FB952-9253-BBFB-DFAF-9554D5ED017A}"/>
              </a:ext>
            </a:extLst>
          </p:cNvPr>
          <p:cNvSpPr txBox="1"/>
          <p:nvPr/>
        </p:nvSpPr>
        <p:spPr>
          <a:xfrm>
            <a:off x="3294183" y="482887"/>
            <a:ext cx="124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github.com</a:t>
            </a:r>
          </a:p>
        </p:txBody>
      </p:sp>
      <p:pic>
        <p:nvPicPr>
          <p:cNvPr id="47" name="Grafik 46" descr="Pfeil nach rechts mit einfarbiger Füllung">
            <a:extLst>
              <a:ext uri="{FF2B5EF4-FFF2-40B4-BE49-F238E27FC236}">
                <a16:creationId xmlns:a16="http://schemas.microsoft.com/office/drawing/2014/main" id="{EE677E6F-30E5-C835-6387-B233B861D11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51128" y="1372202"/>
            <a:ext cx="1700214" cy="1086934"/>
          </a:xfrm>
          <a:prstGeom prst="rect">
            <a:avLst/>
          </a:prstGeom>
        </p:spPr>
      </p:pic>
      <p:pic>
        <p:nvPicPr>
          <p:cNvPr id="54" name="Grafik 53" descr="Computer mit einfarbiger Füllung">
            <a:extLst>
              <a:ext uri="{FF2B5EF4-FFF2-40B4-BE49-F238E27FC236}">
                <a16:creationId xmlns:a16="http://schemas.microsoft.com/office/drawing/2014/main" id="{57DED467-8825-7EFF-18B8-BE434C277308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7968" r="32500" b="17448"/>
          <a:stretch/>
        </p:blipFill>
        <p:spPr>
          <a:xfrm>
            <a:off x="1645335" y="4602039"/>
            <a:ext cx="1086934" cy="1039968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39EA62E2-6DB7-8BC0-18CA-1FDCC0AAA06C}"/>
              </a:ext>
            </a:extLst>
          </p:cNvPr>
          <p:cNvSpPr txBox="1"/>
          <p:nvPr/>
        </p:nvSpPr>
        <p:spPr>
          <a:xfrm>
            <a:off x="1338695" y="5642007"/>
            <a:ext cx="1700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dirty="0"/>
              <a:t>angerer.bsp.com</a:t>
            </a:r>
          </a:p>
        </p:txBody>
      </p:sp>
      <p:pic>
        <p:nvPicPr>
          <p:cNvPr id="56" name="Grafik 55" descr="Pfeil nach rechts mit einfarbiger Füllung">
            <a:extLst>
              <a:ext uri="{FF2B5EF4-FFF2-40B4-BE49-F238E27FC236}">
                <a16:creationId xmlns:a16="http://schemas.microsoft.com/office/drawing/2014/main" id="{E77EC60F-88C9-3DC6-A891-BCE2ADD510D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857920" y="4580227"/>
            <a:ext cx="1700214" cy="1086934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329B4103-06A8-A340-FEBE-5028D3585D1B}"/>
              </a:ext>
            </a:extLst>
          </p:cNvPr>
          <p:cNvSpPr txBox="1"/>
          <p:nvPr/>
        </p:nvSpPr>
        <p:spPr>
          <a:xfrm>
            <a:off x="2876945" y="4689907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mail.tsn.at</a:t>
            </a:r>
          </a:p>
        </p:txBody>
      </p:sp>
      <p:pic>
        <p:nvPicPr>
          <p:cNvPr id="58" name="Grafik 57" descr="Datenbank mit einfarbiger Füllung">
            <a:extLst>
              <a:ext uri="{FF2B5EF4-FFF2-40B4-BE49-F238E27FC236}">
                <a16:creationId xmlns:a16="http://schemas.microsoft.com/office/drawing/2014/main" id="{DE3C8B8D-0F02-CADC-7A47-03A05574F1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77145" y="4578556"/>
            <a:ext cx="1086934" cy="1086934"/>
          </a:xfrm>
          <a:prstGeom prst="rect">
            <a:avLst/>
          </a:prstGeom>
        </p:spPr>
      </p:pic>
      <p:sp>
        <p:nvSpPr>
          <p:cNvPr id="60" name="Textfeld 59">
            <a:extLst>
              <a:ext uri="{FF2B5EF4-FFF2-40B4-BE49-F238E27FC236}">
                <a16:creationId xmlns:a16="http://schemas.microsoft.com/office/drawing/2014/main" id="{BE3A3A1B-BE0E-B048-0D7F-EED11FC428ED}"/>
              </a:ext>
            </a:extLst>
          </p:cNvPr>
          <p:cNvSpPr txBox="1"/>
          <p:nvPr/>
        </p:nvSpPr>
        <p:spPr>
          <a:xfrm>
            <a:off x="2975057" y="3712723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mail.tsn.at</a:t>
            </a:r>
          </a:p>
        </p:txBody>
      </p:sp>
      <p:pic>
        <p:nvPicPr>
          <p:cNvPr id="62" name="Grafik 61" descr="Datenbank mit einfarbiger Füllung">
            <a:extLst>
              <a:ext uri="{FF2B5EF4-FFF2-40B4-BE49-F238E27FC236}">
                <a16:creationId xmlns:a16="http://schemas.microsoft.com/office/drawing/2014/main" id="{F1183011-152C-9126-6DAC-EE0FCF77F11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60139" y="4732394"/>
            <a:ext cx="1086934" cy="1086934"/>
          </a:xfrm>
          <a:prstGeom prst="rect">
            <a:avLst/>
          </a:prstGeom>
        </p:spPr>
      </p:pic>
      <p:pic>
        <p:nvPicPr>
          <p:cNvPr id="63" name="Grafik 62" descr="Pfeil nach rechts mit einfarbiger Füllung">
            <a:extLst>
              <a:ext uri="{FF2B5EF4-FFF2-40B4-BE49-F238E27FC236}">
                <a16:creationId xmlns:a16="http://schemas.microsoft.com/office/drawing/2014/main" id="{EFFA1889-49AD-0D37-6EFF-F012B9F8E24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440914" y="4755877"/>
            <a:ext cx="1700214" cy="1086934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18AA5106-D8A2-AD63-40A3-65F1B3DDDB45}"/>
              </a:ext>
            </a:extLst>
          </p:cNvPr>
          <p:cNvSpPr txBox="1"/>
          <p:nvPr/>
        </p:nvSpPr>
        <p:spPr>
          <a:xfrm>
            <a:off x="5459939" y="4865557"/>
            <a:ext cx="133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mail.tsn.at ?</a:t>
            </a:r>
          </a:p>
        </p:txBody>
      </p:sp>
      <p:pic>
        <p:nvPicPr>
          <p:cNvPr id="97" name="Grafik 96" descr="Pfeil mit einer Linie: Kurve gegen den Uhrzeigersinn mit einfarbiger Füllung">
            <a:extLst>
              <a:ext uri="{FF2B5EF4-FFF2-40B4-BE49-F238E27FC236}">
                <a16:creationId xmlns:a16="http://schemas.microsoft.com/office/drawing/2014/main" id="{604EB2DC-3D9C-5458-47E2-04C9FDFB70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6940528">
            <a:off x="5539059" y="3834155"/>
            <a:ext cx="1392247" cy="1392247"/>
          </a:xfrm>
          <a:prstGeom prst="rect">
            <a:avLst/>
          </a:prstGeom>
        </p:spPr>
      </p:pic>
      <p:sp>
        <p:nvSpPr>
          <p:cNvPr id="98" name="Textfeld 97">
            <a:extLst>
              <a:ext uri="{FF2B5EF4-FFF2-40B4-BE49-F238E27FC236}">
                <a16:creationId xmlns:a16="http://schemas.microsoft.com/office/drawing/2014/main" id="{8C658FBB-2AAA-191E-A806-4B231CB9823E}"/>
              </a:ext>
            </a:extLst>
          </p:cNvPr>
          <p:cNvSpPr txBox="1"/>
          <p:nvPr/>
        </p:nvSpPr>
        <p:spPr>
          <a:xfrm>
            <a:off x="5610812" y="3949809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mail.tsn.at</a:t>
            </a:r>
          </a:p>
        </p:txBody>
      </p:sp>
      <p:sp>
        <p:nvSpPr>
          <p:cNvPr id="100" name="Grafik 98" descr="Pfeil mit einer Linie: Kurve gegen den Uhrzeigersinn mit einfarbiger Füllung">
            <a:extLst>
              <a:ext uri="{FF2B5EF4-FFF2-40B4-BE49-F238E27FC236}">
                <a16:creationId xmlns:a16="http://schemas.microsoft.com/office/drawing/2014/main" id="{C4BCF5FE-7BCA-F82C-67C0-AF767DCE4AE1}"/>
              </a:ext>
            </a:extLst>
          </p:cNvPr>
          <p:cNvSpPr/>
          <p:nvPr/>
        </p:nvSpPr>
        <p:spPr>
          <a:xfrm rot="16940528">
            <a:off x="3323827" y="3650525"/>
            <a:ext cx="498897" cy="1273491"/>
          </a:xfrm>
          <a:custGeom>
            <a:avLst/>
            <a:gdLst>
              <a:gd name="connsiteX0" fmla="*/ 145026 w 498897"/>
              <a:gd name="connsiteY0" fmla="*/ 88466 h 1273491"/>
              <a:gd name="connsiteX1" fmla="*/ 336460 w 498897"/>
              <a:gd name="connsiteY1" fmla="*/ 89916 h 1273491"/>
              <a:gd name="connsiteX2" fmla="*/ 379967 w 498897"/>
              <a:gd name="connsiteY2" fmla="*/ 46408 h 1273491"/>
              <a:gd name="connsiteX3" fmla="*/ 336460 w 498897"/>
              <a:gd name="connsiteY3" fmla="*/ 2901 h 1273491"/>
              <a:gd name="connsiteX4" fmla="*/ 46408 w 498897"/>
              <a:gd name="connsiteY4" fmla="*/ 0 h 1273491"/>
              <a:gd name="connsiteX5" fmla="*/ 18853 w 498897"/>
              <a:gd name="connsiteY5" fmla="*/ 10152 h 1273491"/>
              <a:gd name="connsiteX6" fmla="*/ 15953 w 498897"/>
              <a:gd name="connsiteY6" fmla="*/ 13052 h 1273491"/>
              <a:gd name="connsiteX7" fmla="*/ 11602 w 498897"/>
              <a:gd name="connsiteY7" fmla="*/ 17403 h 1273491"/>
              <a:gd name="connsiteX8" fmla="*/ 10152 w 498897"/>
              <a:gd name="connsiteY8" fmla="*/ 20304 h 1273491"/>
              <a:gd name="connsiteX9" fmla="*/ 8702 w 498897"/>
              <a:gd name="connsiteY9" fmla="*/ 23204 h 1273491"/>
              <a:gd name="connsiteX10" fmla="*/ 2901 w 498897"/>
              <a:gd name="connsiteY10" fmla="*/ 43508 h 1273491"/>
              <a:gd name="connsiteX11" fmla="*/ 0 w 498897"/>
              <a:gd name="connsiteY11" fmla="*/ 333559 h 1273491"/>
              <a:gd name="connsiteX12" fmla="*/ 43508 w 498897"/>
              <a:gd name="connsiteY12" fmla="*/ 377067 h 1273491"/>
              <a:gd name="connsiteX13" fmla="*/ 87015 w 498897"/>
              <a:gd name="connsiteY13" fmla="*/ 333559 h 1273491"/>
              <a:gd name="connsiteX14" fmla="*/ 88466 w 498897"/>
              <a:gd name="connsiteY14" fmla="*/ 153727 h 1273491"/>
              <a:gd name="connsiteX15" fmla="*/ 410423 w 498897"/>
              <a:gd name="connsiteY15" fmla="*/ 813594 h 1273491"/>
              <a:gd name="connsiteX16" fmla="*/ 310355 w 498897"/>
              <a:gd name="connsiteY16" fmla="*/ 1212415 h 1273491"/>
              <a:gd name="connsiteX17" fmla="*/ 330659 w 498897"/>
              <a:gd name="connsiteY17" fmla="*/ 1268975 h 1273491"/>
              <a:gd name="connsiteX18" fmla="*/ 388669 w 498897"/>
              <a:gd name="connsiteY18" fmla="*/ 1250122 h 1273491"/>
              <a:gd name="connsiteX19" fmla="*/ 497438 w 498897"/>
              <a:gd name="connsiteY19" fmla="*/ 819395 h 1273491"/>
              <a:gd name="connsiteX20" fmla="*/ 145026 w 498897"/>
              <a:gd name="connsiteY20" fmla="*/ 88466 h 127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8897" h="1273491">
                <a:moveTo>
                  <a:pt x="145026" y="88466"/>
                </a:moveTo>
                <a:lnTo>
                  <a:pt x="336460" y="89916"/>
                </a:lnTo>
                <a:cubicBezTo>
                  <a:pt x="361114" y="89916"/>
                  <a:pt x="379967" y="71063"/>
                  <a:pt x="379967" y="46408"/>
                </a:cubicBezTo>
                <a:cubicBezTo>
                  <a:pt x="379967" y="21754"/>
                  <a:pt x="361114" y="2901"/>
                  <a:pt x="336460" y="2901"/>
                </a:cubicBezTo>
                <a:lnTo>
                  <a:pt x="46408" y="0"/>
                </a:lnTo>
                <a:cubicBezTo>
                  <a:pt x="36256" y="0"/>
                  <a:pt x="27555" y="2901"/>
                  <a:pt x="18853" y="10152"/>
                </a:cubicBezTo>
                <a:cubicBezTo>
                  <a:pt x="17403" y="10152"/>
                  <a:pt x="17403" y="11602"/>
                  <a:pt x="15953" y="13052"/>
                </a:cubicBezTo>
                <a:cubicBezTo>
                  <a:pt x="14503" y="14503"/>
                  <a:pt x="13052" y="14503"/>
                  <a:pt x="11602" y="17403"/>
                </a:cubicBezTo>
                <a:cubicBezTo>
                  <a:pt x="11602" y="17403"/>
                  <a:pt x="10152" y="18853"/>
                  <a:pt x="10152" y="20304"/>
                </a:cubicBezTo>
                <a:cubicBezTo>
                  <a:pt x="10152" y="20304"/>
                  <a:pt x="8702" y="21754"/>
                  <a:pt x="8702" y="23204"/>
                </a:cubicBezTo>
                <a:cubicBezTo>
                  <a:pt x="4351" y="29005"/>
                  <a:pt x="2901" y="36256"/>
                  <a:pt x="2901" y="43508"/>
                </a:cubicBezTo>
                <a:lnTo>
                  <a:pt x="0" y="333559"/>
                </a:lnTo>
                <a:cubicBezTo>
                  <a:pt x="0" y="358214"/>
                  <a:pt x="18853" y="377067"/>
                  <a:pt x="43508" y="377067"/>
                </a:cubicBezTo>
                <a:cubicBezTo>
                  <a:pt x="68162" y="377067"/>
                  <a:pt x="87015" y="358214"/>
                  <a:pt x="87015" y="333559"/>
                </a:cubicBezTo>
                <a:lnTo>
                  <a:pt x="88466" y="153727"/>
                </a:lnTo>
                <a:cubicBezTo>
                  <a:pt x="316156" y="311805"/>
                  <a:pt x="424925" y="533695"/>
                  <a:pt x="410423" y="813594"/>
                </a:cubicBezTo>
                <a:cubicBezTo>
                  <a:pt x="401721" y="951369"/>
                  <a:pt x="368365" y="1086243"/>
                  <a:pt x="310355" y="1212415"/>
                </a:cubicBezTo>
                <a:cubicBezTo>
                  <a:pt x="300203" y="1234169"/>
                  <a:pt x="308905" y="1258823"/>
                  <a:pt x="330659" y="1268975"/>
                </a:cubicBezTo>
                <a:cubicBezTo>
                  <a:pt x="350962" y="1279127"/>
                  <a:pt x="377067" y="1271876"/>
                  <a:pt x="388669" y="1250122"/>
                </a:cubicBezTo>
                <a:cubicBezTo>
                  <a:pt x="451030" y="1115248"/>
                  <a:pt x="488737" y="968772"/>
                  <a:pt x="497438" y="819395"/>
                </a:cubicBezTo>
                <a:cubicBezTo>
                  <a:pt x="509040" y="606208"/>
                  <a:pt x="456831" y="307455"/>
                  <a:pt x="145026" y="88466"/>
                </a:cubicBezTo>
                <a:close/>
              </a:path>
            </a:pathLst>
          </a:custGeom>
          <a:solidFill>
            <a:schemeClr val="accent6"/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de-AT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3C5F6B37-F8C3-B6CB-A89D-D92ACFD372D8}"/>
              </a:ext>
            </a:extLst>
          </p:cNvPr>
          <p:cNvSpPr txBox="1"/>
          <p:nvPr/>
        </p:nvSpPr>
        <p:spPr>
          <a:xfrm>
            <a:off x="4937607" y="2336879"/>
            <a:ext cx="88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‘</a:t>
            </a:r>
            <a:r>
              <a:rPr lang="de-AT" sz="1600" dirty="0" err="1"/>
              <a:t>com</a:t>
            </a:r>
            <a:r>
              <a:rPr lang="de-AT" sz="1600" dirty="0"/>
              <a:t>‘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88CD4A55-2488-B2FD-3A1B-1E2219F37EBD}"/>
              </a:ext>
            </a:extLst>
          </p:cNvPr>
          <p:cNvSpPr txBox="1"/>
          <p:nvPr/>
        </p:nvSpPr>
        <p:spPr>
          <a:xfrm>
            <a:off x="4592697" y="5519696"/>
            <a:ext cx="88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‘</a:t>
            </a:r>
            <a:r>
              <a:rPr lang="de-AT" sz="1600" dirty="0" err="1"/>
              <a:t>com</a:t>
            </a:r>
            <a:r>
              <a:rPr lang="de-AT" sz="1600" dirty="0"/>
              <a:t>‘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12B295B7-038B-CF75-51D0-CAB3BBF07A4F}"/>
              </a:ext>
            </a:extLst>
          </p:cNvPr>
          <p:cNvSpPr txBox="1"/>
          <p:nvPr/>
        </p:nvSpPr>
        <p:spPr>
          <a:xfrm>
            <a:off x="7288951" y="5704394"/>
            <a:ext cx="88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‘at‘</a:t>
            </a:r>
          </a:p>
        </p:txBody>
      </p:sp>
    </p:spTree>
    <p:extLst>
      <p:ext uri="{BB962C8B-B14F-4D97-AF65-F5344CB8AC3E}">
        <p14:creationId xmlns:p14="http://schemas.microsoft.com/office/powerpoint/2010/main" val="2368134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60" grpId="0"/>
      <p:bldP spid="96" grpId="0"/>
      <p:bldP spid="98" grpId="0"/>
      <p:bldP spid="100" grpId="0" animBg="1"/>
      <p:bldP spid="102" grpId="0"/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8C3D1B0-8CEE-6470-AEA2-9527C4661C53}"/>
              </a:ext>
            </a:extLst>
          </p:cNvPr>
          <p:cNvSpPr/>
          <p:nvPr/>
        </p:nvSpPr>
        <p:spPr>
          <a:xfrm>
            <a:off x="441789" y="-49095"/>
            <a:ext cx="779457" cy="6959259"/>
          </a:xfrm>
          <a:custGeom>
            <a:avLst/>
            <a:gdLst>
              <a:gd name="connsiteX0" fmla="*/ 190313 w 1351255"/>
              <a:gd name="connsiteY0" fmla="*/ 0 h 6756741"/>
              <a:gd name="connsiteX1" fmla="*/ 1350190 w 1351255"/>
              <a:gd name="connsiteY1" fmla="*/ 2227699 h 6756741"/>
              <a:gd name="connsiteX2" fmla="*/ 12343 w 1351255"/>
              <a:gd name="connsiteY2" fmla="*/ 4363345 h 6756741"/>
              <a:gd name="connsiteX3" fmla="*/ 797867 w 1351255"/>
              <a:gd name="connsiteY3" fmla="*/ 6756741 h 675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55" h="6756741">
                <a:moveTo>
                  <a:pt x="190313" y="0"/>
                </a:moveTo>
                <a:cubicBezTo>
                  <a:pt x="785082" y="750237"/>
                  <a:pt x="1379852" y="1500475"/>
                  <a:pt x="1350190" y="2227699"/>
                </a:cubicBezTo>
                <a:cubicBezTo>
                  <a:pt x="1320528" y="2954923"/>
                  <a:pt x="104397" y="3608505"/>
                  <a:pt x="12343" y="4363345"/>
                </a:cubicBezTo>
                <a:cubicBezTo>
                  <a:pt x="-79711" y="5118185"/>
                  <a:pt x="359078" y="5937463"/>
                  <a:pt x="797867" y="6756741"/>
                </a:cubicBezTo>
              </a:path>
            </a:pathLst>
          </a:custGeom>
          <a:noFill/>
          <a:ln w="57150"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A0257D7-FB9F-510F-59A0-3E34E08303A9}"/>
              </a:ext>
            </a:extLst>
          </p:cNvPr>
          <p:cNvSpPr/>
          <p:nvPr/>
        </p:nvSpPr>
        <p:spPr>
          <a:xfrm>
            <a:off x="615244" y="318748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320322-DB84-20D8-F812-DDF397874AC2}"/>
              </a:ext>
            </a:extLst>
          </p:cNvPr>
          <p:cNvSpPr/>
          <p:nvPr/>
        </p:nvSpPr>
        <p:spPr>
          <a:xfrm>
            <a:off x="931082" y="125361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FC031-11EA-1F76-744C-8D42010CFD76}"/>
              </a:ext>
            </a:extLst>
          </p:cNvPr>
          <p:cNvSpPr/>
          <p:nvPr/>
        </p:nvSpPr>
        <p:spPr>
          <a:xfrm>
            <a:off x="318407" y="5132102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B08CEE3-1B70-1C72-8C55-D23E17E9E7E2}"/>
              </a:ext>
            </a:extLst>
          </p:cNvPr>
          <p:cNvSpPr/>
          <p:nvPr/>
        </p:nvSpPr>
        <p:spPr>
          <a:xfrm>
            <a:off x="571082" y="614470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C668FC3-7F20-13DF-754F-09228FB98745}"/>
              </a:ext>
            </a:extLst>
          </p:cNvPr>
          <p:cNvSpPr/>
          <p:nvPr/>
        </p:nvSpPr>
        <p:spPr>
          <a:xfrm>
            <a:off x="74911" y="3379980"/>
            <a:ext cx="1080000" cy="1080000"/>
          </a:xfrm>
          <a:prstGeom prst="ellipse">
            <a:avLst/>
          </a:prstGeom>
          <a:solidFill>
            <a:srgbClr val="A23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4DBA8A5-61C1-FE39-7BAC-88E9ECFBE3FA}"/>
              </a:ext>
            </a:extLst>
          </p:cNvPr>
          <p:cNvSpPr/>
          <p:nvPr/>
        </p:nvSpPr>
        <p:spPr>
          <a:xfrm>
            <a:off x="975244" y="2442674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2B5F58-66F4-2731-95FA-A0EC91756619}"/>
              </a:ext>
            </a:extLst>
          </p:cNvPr>
          <p:cNvSpPr txBox="1">
            <a:spLocks/>
          </p:cNvSpPr>
          <p:nvPr/>
        </p:nvSpPr>
        <p:spPr>
          <a:xfrm>
            <a:off x="10928933" y="6443509"/>
            <a:ext cx="1294617" cy="41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>
                <a:solidFill>
                  <a:schemeClr val="bg1"/>
                </a:solidFill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spc="0">
                <a:solidFill>
                  <a:schemeClr val="tx1"/>
                </a:solidFill>
              </a:rPr>
              <a:t>10.05.2023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088AC0D6-8AEA-0AAA-206F-F478274C9E24}"/>
              </a:ext>
            </a:extLst>
          </p:cNvPr>
          <p:cNvSpPr txBox="1">
            <a:spLocks/>
          </p:cNvSpPr>
          <p:nvPr/>
        </p:nvSpPr>
        <p:spPr>
          <a:xfrm>
            <a:off x="9555090" y="6443509"/>
            <a:ext cx="1645234" cy="4286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>
                <a:solidFill>
                  <a:schemeClr val="tx1"/>
                </a:solidFill>
              </a:rPr>
              <a:t>SIMON ANGERER</a:t>
            </a:r>
          </a:p>
        </p:txBody>
      </p:sp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783A99-FF1C-1C20-73FA-E56CC44D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0" y="131316"/>
            <a:ext cx="1664622" cy="331687"/>
          </a:xfrm>
          <a:prstGeom prst="rect">
            <a:avLst/>
          </a:prstGeom>
        </p:spPr>
      </p:pic>
      <p:pic>
        <p:nvPicPr>
          <p:cNvPr id="25" name="Grafik 24" descr="Präsentation mit Checkliste mit einfarbiger Füllung">
            <a:extLst>
              <a:ext uri="{FF2B5EF4-FFF2-40B4-BE49-F238E27FC236}">
                <a16:creationId xmlns:a16="http://schemas.microsoft.com/office/drawing/2014/main" id="{72217622-8F46-C00A-542E-8189F2929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407" y="379948"/>
            <a:ext cx="237600" cy="237600"/>
          </a:xfrm>
          <a:prstGeom prst="rect">
            <a:avLst/>
          </a:prstGeom>
        </p:spPr>
      </p:pic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DC0615C6-BF49-8506-4322-3ACC033F8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2282" y="1314819"/>
            <a:ext cx="237600" cy="237600"/>
          </a:xfrm>
          <a:prstGeom prst="rect">
            <a:avLst/>
          </a:prstGeom>
        </p:spPr>
      </p:pic>
      <p:pic>
        <p:nvPicPr>
          <p:cNvPr id="27" name="Grafik 26" descr="Ambition mit einfarbiger Füllung">
            <a:extLst>
              <a:ext uri="{FF2B5EF4-FFF2-40B4-BE49-F238E27FC236}">
                <a16:creationId xmlns:a16="http://schemas.microsoft.com/office/drawing/2014/main" id="{0A41CBEA-A683-BD0B-EDB0-5C483186F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564" y="2503874"/>
            <a:ext cx="237600" cy="237600"/>
          </a:xfrm>
          <a:prstGeom prst="rect">
            <a:avLst/>
          </a:prstGeom>
        </p:spPr>
      </p:pic>
      <p:pic>
        <p:nvPicPr>
          <p:cNvPr id="28" name="Grafik 27" descr="Playbook mit einfarbiger Füllung">
            <a:extLst>
              <a:ext uri="{FF2B5EF4-FFF2-40B4-BE49-F238E27FC236}">
                <a16:creationId xmlns:a16="http://schemas.microsoft.com/office/drawing/2014/main" id="{C8C49909-0E9F-38D5-446A-4F0F46494F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4911" y="3559980"/>
            <a:ext cx="720000" cy="720000"/>
          </a:xfrm>
          <a:prstGeom prst="rect">
            <a:avLst/>
          </a:prstGeom>
        </p:spPr>
      </p:pic>
      <p:pic>
        <p:nvPicPr>
          <p:cNvPr id="29" name="Grafik 28" descr="Puzzleteile mit einfarbiger Füllung">
            <a:extLst>
              <a:ext uri="{FF2B5EF4-FFF2-40B4-BE49-F238E27FC236}">
                <a16:creationId xmlns:a16="http://schemas.microsoft.com/office/drawing/2014/main" id="{9AEEDD83-B630-DDBE-1DDE-EABEA438CA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7997" y="5193302"/>
            <a:ext cx="237600" cy="237600"/>
          </a:xfrm>
          <a:prstGeom prst="rect">
            <a:avLst/>
          </a:prstGeom>
        </p:spPr>
      </p:pic>
      <p:pic>
        <p:nvPicPr>
          <p:cNvPr id="30" name="Grafik 29" descr="Lehrer mit einfarbiger Füllung">
            <a:extLst>
              <a:ext uri="{FF2B5EF4-FFF2-40B4-BE49-F238E27FC236}">
                <a16:creationId xmlns:a16="http://schemas.microsoft.com/office/drawing/2014/main" id="{A398711D-150D-58BA-BC62-684B8946D6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8066" y="6205909"/>
            <a:ext cx="237600" cy="2376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17B2641B-8D30-6072-603D-9D187FF20F9B}"/>
              </a:ext>
            </a:extLst>
          </p:cNvPr>
          <p:cNvSpPr txBox="1">
            <a:spLocks/>
          </p:cNvSpPr>
          <p:nvPr/>
        </p:nvSpPr>
        <p:spPr>
          <a:xfrm>
            <a:off x="2226701" y="318748"/>
            <a:ext cx="7738598" cy="731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all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Arbeitsweise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17E5F6F-E510-038B-92CA-9F4F2CFB6651}"/>
              </a:ext>
            </a:extLst>
          </p:cNvPr>
          <p:cNvSpPr txBox="1"/>
          <p:nvPr/>
        </p:nvSpPr>
        <p:spPr>
          <a:xfrm>
            <a:off x="1521789" y="1476374"/>
            <a:ext cx="102511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u="sng" spc="300">
                <a:latin typeface="Arial" panose="020B0604020202020204" pitchFamily="34" charset="0"/>
                <a:cs typeface="Arial" panose="020B0604020202020204" pitchFamily="34" charset="0"/>
              </a:rPr>
              <a:t>Ziel</a:t>
            </a:r>
          </a:p>
          <a:p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Stressfrei arbeiten und erfolgreiche Diplomarbeit abliefern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Dokumentation nach jedem Meilenstein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Meilensteine mit Datum festlegen um zeitliche Struktur aufzubauen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Nach jedem Meilenstein Dokumentation aktualisieren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Alle Dateien zusammenfügen, wenn alle Meilensteine erledigt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Dokumentationen in finale Diplomarbeitsabgabe einfügen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Regelmäßige Kommunikation mit Betreuer für Feedback und Unterstützung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E23D15C-9282-FA16-FC08-8B553A8E0CCA}"/>
              </a:ext>
            </a:extLst>
          </p:cNvPr>
          <p:cNvSpPr txBox="1"/>
          <p:nvPr/>
        </p:nvSpPr>
        <p:spPr>
          <a:xfrm>
            <a:off x="3077598" y="7011375"/>
            <a:ext cx="54165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de-DE" sz="4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ZUSAMMENFASSUNG</a:t>
            </a:r>
            <a:endParaRPr lang="de-AT"/>
          </a:p>
        </p:txBody>
      </p:sp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F9870264-DE55-FDED-8ABB-F0D6C388B7BB}"/>
              </a:ext>
            </a:extLst>
          </p:cNvPr>
          <p:cNvSpPr/>
          <p:nvPr/>
        </p:nvSpPr>
        <p:spPr>
          <a:xfrm>
            <a:off x="7946246" y="8206719"/>
            <a:ext cx="2805780" cy="668925"/>
          </a:xfrm>
          <a:custGeom>
            <a:avLst/>
            <a:gdLst>
              <a:gd name="connsiteX0" fmla="*/ 1402890 w 2805780"/>
              <a:gd name="connsiteY0" fmla="*/ 0 h 668925"/>
              <a:gd name="connsiteX1" fmla="*/ 2693877 w 2805780"/>
              <a:gd name="connsiteY1" fmla="*/ 543732 h 668925"/>
              <a:gd name="connsiteX2" fmla="*/ 2805780 w 2805780"/>
              <a:gd name="connsiteY2" fmla="*/ 668925 h 668925"/>
              <a:gd name="connsiteX3" fmla="*/ 0 w 2805780"/>
              <a:gd name="connsiteY3" fmla="*/ 668925 h 668925"/>
              <a:gd name="connsiteX4" fmla="*/ 111903 w 2805780"/>
              <a:gd name="connsiteY4" fmla="*/ 543732 h 668925"/>
              <a:gd name="connsiteX5" fmla="*/ 1402890 w 2805780"/>
              <a:gd name="connsiteY5" fmla="*/ 0 h 66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5780" h="668925">
                <a:moveTo>
                  <a:pt x="1402890" y="0"/>
                </a:moveTo>
                <a:cubicBezTo>
                  <a:pt x="1907052" y="0"/>
                  <a:pt x="2363485" y="207787"/>
                  <a:pt x="2693877" y="543732"/>
                </a:cubicBezTo>
                <a:lnTo>
                  <a:pt x="2805780" y="668925"/>
                </a:lnTo>
                <a:lnTo>
                  <a:pt x="0" y="668925"/>
                </a:lnTo>
                <a:lnTo>
                  <a:pt x="111903" y="543732"/>
                </a:lnTo>
                <a:cubicBezTo>
                  <a:pt x="442295" y="207787"/>
                  <a:pt x="898728" y="0"/>
                  <a:pt x="1402890" y="0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A58D8D80-FE93-D9C2-4352-D6C9197A7D6A}"/>
              </a:ext>
            </a:extLst>
          </p:cNvPr>
          <p:cNvSpPr>
            <a:spLocks/>
          </p:cNvSpPr>
          <p:nvPr/>
        </p:nvSpPr>
        <p:spPr>
          <a:xfrm>
            <a:off x="7521971" y="8869505"/>
            <a:ext cx="3646282" cy="1129192"/>
          </a:xfrm>
          <a:custGeom>
            <a:avLst/>
            <a:gdLst>
              <a:gd name="connsiteX0" fmla="*/ 414767 w 3646282"/>
              <a:gd name="connsiteY0" fmla="*/ 0 h 1129192"/>
              <a:gd name="connsiteX1" fmla="*/ 3231516 w 3646282"/>
              <a:gd name="connsiteY1" fmla="*/ 0 h 1129192"/>
              <a:gd name="connsiteX2" fmla="*/ 3231965 w 3646282"/>
              <a:gd name="connsiteY2" fmla="*/ 502 h 1129192"/>
              <a:gd name="connsiteX3" fmla="*/ 3639447 w 3646282"/>
              <a:gd name="connsiteY3" fmla="*/ 991547 h 1129192"/>
              <a:gd name="connsiteX4" fmla="*/ 3646282 w 3646282"/>
              <a:gd name="connsiteY4" fmla="*/ 1129192 h 1129192"/>
              <a:gd name="connsiteX5" fmla="*/ 0 w 3646282"/>
              <a:gd name="connsiteY5" fmla="*/ 1129192 h 1129192"/>
              <a:gd name="connsiteX6" fmla="*/ 6835 w 3646282"/>
              <a:gd name="connsiteY6" fmla="*/ 991547 h 1129192"/>
              <a:gd name="connsiteX7" fmla="*/ 414318 w 3646282"/>
              <a:gd name="connsiteY7" fmla="*/ 502 h 112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6282" h="1129192">
                <a:moveTo>
                  <a:pt x="414767" y="0"/>
                </a:moveTo>
                <a:lnTo>
                  <a:pt x="3231516" y="0"/>
                </a:lnTo>
                <a:lnTo>
                  <a:pt x="3231965" y="502"/>
                </a:lnTo>
                <a:cubicBezTo>
                  <a:pt x="3455209" y="275558"/>
                  <a:pt x="3602049" y="617104"/>
                  <a:pt x="3639447" y="991547"/>
                </a:cubicBezTo>
                <a:lnTo>
                  <a:pt x="3646282" y="1129192"/>
                </a:lnTo>
                <a:lnTo>
                  <a:pt x="0" y="1129192"/>
                </a:lnTo>
                <a:lnTo>
                  <a:pt x="6835" y="991547"/>
                </a:lnTo>
                <a:cubicBezTo>
                  <a:pt x="44234" y="617104"/>
                  <a:pt x="191074" y="275558"/>
                  <a:pt x="414318" y="502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9DE3D235-F1DB-0E65-7C6F-857D151E9968}"/>
              </a:ext>
            </a:extLst>
          </p:cNvPr>
          <p:cNvSpPr/>
          <p:nvPr/>
        </p:nvSpPr>
        <p:spPr>
          <a:xfrm>
            <a:off x="7521972" y="9998698"/>
            <a:ext cx="3651464" cy="1073959"/>
          </a:xfrm>
          <a:custGeom>
            <a:avLst/>
            <a:gdLst>
              <a:gd name="connsiteX0" fmla="*/ 3200 w 3651464"/>
              <a:gd name="connsiteY0" fmla="*/ 0 h 1073959"/>
              <a:gd name="connsiteX1" fmla="*/ 3648264 w 3651464"/>
              <a:gd name="connsiteY1" fmla="*/ 0 h 1073959"/>
              <a:gd name="connsiteX2" fmla="*/ 3651464 w 3651464"/>
              <a:gd name="connsiteY2" fmla="*/ 64437 h 1073959"/>
              <a:gd name="connsiteX3" fmla="*/ 3431108 w 3651464"/>
              <a:gd name="connsiteY3" fmla="*/ 949315 h 1073959"/>
              <a:gd name="connsiteX4" fmla="*/ 3356637 w 3651464"/>
              <a:gd name="connsiteY4" fmla="*/ 1073959 h 1073959"/>
              <a:gd name="connsiteX5" fmla="*/ 294828 w 3651464"/>
              <a:gd name="connsiteY5" fmla="*/ 1073959 h 1073959"/>
              <a:gd name="connsiteX6" fmla="*/ 220356 w 3651464"/>
              <a:gd name="connsiteY6" fmla="*/ 949315 h 1073959"/>
              <a:gd name="connsiteX7" fmla="*/ 0 w 3651464"/>
              <a:gd name="connsiteY7" fmla="*/ 64437 h 107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1464" h="1073959">
                <a:moveTo>
                  <a:pt x="3200" y="0"/>
                </a:moveTo>
                <a:lnTo>
                  <a:pt x="3648264" y="0"/>
                </a:lnTo>
                <a:lnTo>
                  <a:pt x="3651464" y="64437"/>
                </a:lnTo>
                <a:cubicBezTo>
                  <a:pt x="3651464" y="384834"/>
                  <a:pt x="3571639" y="686274"/>
                  <a:pt x="3431108" y="949315"/>
                </a:cubicBezTo>
                <a:lnTo>
                  <a:pt x="3356637" y="1073959"/>
                </a:lnTo>
                <a:lnTo>
                  <a:pt x="294828" y="1073959"/>
                </a:lnTo>
                <a:lnTo>
                  <a:pt x="220356" y="949315"/>
                </a:lnTo>
                <a:cubicBezTo>
                  <a:pt x="79825" y="686274"/>
                  <a:pt x="0" y="384834"/>
                  <a:pt x="0" y="64437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854CC906-DB6A-9282-65E5-68096CCFABF2}"/>
              </a:ext>
            </a:extLst>
          </p:cNvPr>
          <p:cNvSpPr/>
          <p:nvPr/>
        </p:nvSpPr>
        <p:spPr>
          <a:xfrm>
            <a:off x="7816800" y="11072656"/>
            <a:ext cx="3061809" cy="846894"/>
          </a:xfrm>
          <a:custGeom>
            <a:avLst/>
            <a:gdLst>
              <a:gd name="connsiteX0" fmla="*/ 0 w 3061809"/>
              <a:gd name="connsiteY0" fmla="*/ 0 h 846894"/>
              <a:gd name="connsiteX1" fmla="*/ 3061809 w 3061809"/>
              <a:gd name="connsiteY1" fmla="*/ 0 h 846894"/>
              <a:gd name="connsiteX2" fmla="*/ 3044830 w 3061809"/>
              <a:gd name="connsiteY2" fmla="*/ 28418 h 846894"/>
              <a:gd name="connsiteX3" fmla="*/ 1530904 w 3061809"/>
              <a:gd name="connsiteY3" fmla="*/ 846894 h 846894"/>
              <a:gd name="connsiteX4" fmla="*/ 16979 w 3061809"/>
              <a:gd name="connsiteY4" fmla="*/ 28418 h 84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1809" h="846894">
                <a:moveTo>
                  <a:pt x="0" y="0"/>
                </a:moveTo>
                <a:lnTo>
                  <a:pt x="3061809" y="0"/>
                </a:lnTo>
                <a:lnTo>
                  <a:pt x="3044830" y="28418"/>
                </a:lnTo>
                <a:cubicBezTo>
                  <a:pt x="2716732" y="522228"/>
                  <a:pt x="2161107" y="846894"/>
                  <a:pt x="1530904" y="846894"/>
                </a:cubicBezTo>
                <a:cubicBezTo>
                  <a:pt x="900702" y="846894"/>
                  <a:pt x="345076" y="522228"/>
                  <a:pt x="16979" y="28418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49" name="Smiley 48">
            <a:extLst>
              <a:ext uri="{FF2B5EF4-FFF2-40B4-BE49-F238E27FC236}">
                <a16:creationId xmlns:a16="http://schemas.microsoft.com/office/drawing/2014/main" id="{D271C358-84B1-6C5A-54E8-E5BF9163C2DC}"/>
              </a:ext>
            </a:extLst>
          </p:cNvPr>
          <p:cNvSpPr/>
          <p:nvPr/>
        </p:nvSpPr>
        <p:spPr>
          <a:xfrm>
            <a:off x="7521973" y="8206718"/>
            <a:ext cx="3651463" cy="3712832"/>
          </a:xfrm>
          <a:prstGeom prst="smileyFace">
            <a:avLst>
              <a:gd name="adj" fmla="val 465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8F52AF78-6B22-23DB-2DAD-4ABAF8F879D7}"/>
              </a:ext>
            </a:extLst>
          </p:cNvPr>
          <p:cNvSpPr/>
          <p:nvPr/>
        </p:nvSpPr>
        <p:spPr>
          <a:xfrm>
            <a:off x="8575040" y="9338627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942EC73A-AE4D-C22B-B996-F65E73CDD9B7}"/>
              </a:ext>
            </a:extLst>
          </p:cNvPr>
          <p:cNvSpPr/>
          <p:nvPr/>
        </p:nvSpPr>
        <p:spPr>
          <a:xfrm>
            <a:off x="9743440" y="9323937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370B736-8576-CA76-F315-9698999155E7}"/>
              </a:ext>
            </a:extLst>
          </p:cNvPr>
          <p:cNvSpPr txBox="1"/>
          <p:nvPr/>
        </p:nvSpPr>
        <p:spPr>
          <a:xfrm>
            <a:off x="1882921" y="8593478"/>
            <a:ext cx="5426914" cy="3261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Teambildung &amp; Themenfindung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Forschungsziel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Praktische Umsetzung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Arbeitsweise</a:t>
            </a:r>
          </a:p>
        </p:txBody>
      </p:sp>
      <p:sp>
        <p:nvSpPr>
          <p:cNvPr id="2" name="Flussdiagramm: Grenzstelle 1">
            <a:extLst>
              <a:ext uri="{FF2B5EF4-FFF2-40B4-BE49-F238E27FC236}">
                <a16:creationId xmlns:a16="http://schemas.microsoft.com/office/drawing/2014/main" id="{751533C6-2F4B-B442-90C0-7E0E90D12A7C}"/>
              </a:ext>
            </a:extLst>
          </p:cNvPr>
          <p:cNvSpPr/>
          <p:nvPr/>
        </p:nvSpPr>
        <p:spPr>
          <a:xfrm>
            <a:off x="14608963" y="6099272"/>
            <a:ext cx="3802591" cy="1708170"/>
          </a:xfrm>
          <a:prstGeom prst="flowChartTerminator">
            <a:avLst/>
          </a:prstGeom>
          <a:solidFill>
            <a:srgbClr val="EF794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4E7A48DB-FF75-A1EC-285C-5E884731A94C}"/>
              </a:ext>
            </a:extLst>
          </p:cNvPr>
          <p:cNvSpPr txBox="1">
            <a:spLocks/>
          </p:cNvSpPr>
          <p:nvPr/>
        </p:nvSpPr>
        <p:spPr>
          <a:xfrm>
            <a:off x="17927675" y="4084477"/>
            <a:ext cx="678859" cy="13732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00" spc="300"/>
              <a:t>DNS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C7A3280-11E5-B076-99BC-62A50F17E536}"/>
              </a:ext>
            </a:extLst>
          </p:cNvPr>
          <p:cNvSpPr/>
          <p:nvPr/>
        </p:nvSpPr>
        <p:spPr>
          <a:xfrm>
            <a:off x="16237175" y="5476953"/>
            <a:ext cx="86170" cy="5910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13CE67B-B7B6-DE3A-9988-046B47447040}"/>
              </a:ext>
            </a:extLst>
          </p:cNvPr>
          <p:cNvSpPr/>
          <p:nvPr/>
        </p:nvSpPr>
        <p:spPr>
          <a:xfrm>
            <a:off x="14418162" y="6493419"/>
            <a:ext cx="86170" cy="5910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62F21B8-0702-A654-6216-098C73898FF5}"/>
              </a:ext>
            </a:extLst>
          </p:cNvPr>
          <p:cNvSpPr/>
          <p:nvPr/>
        </p:nvSpPr>
        <p:spPr>
          <a:xfrm>
            <a:off x="16237174" y="6498436"/>
            <a:ext cx="86170" cy="5910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FD3F886-F988-4B44-DF7B-C2A7A1AE6984}"/>
              </a:ext>
            </a:extLst>
          </p:cNvPr>
          <p:cNvSpPr/>
          <p:nvPr/>
        </p:nvSpPr>
        <p:spPr>
          <a:xfrm>
            <a:off x="18056186" y="6493419"/>
            <a:ext cx="86170" cy="5910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A631908-D520-B905-D045-77B4F5622A51}"/>
              </a:ext>
            </a:extLst>
          </p:cNvPr>
          <p:cNvSpPr/>
          <p:nvPr/>
        </p:nvSpPr>
        <p:spPr>
          <a:xfrm>
            <a:off x="14216456" y="7923376"/>
            <a:ext cx="86170" cy="5910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4246DFF-4107-A7B0-5C7A-6FD79365AC0D}"/>
              </a:ext>
            </a:extLst>
          </p:cNvPr>
          <p:cNvSpPr/>
          <p:nvPr/>
        </p:nvSpPr>
        <p:spPr>
          <a:xfrm>
            <a:off x="16237173" y="7923376"/>
            <a:ext cx="86170" cy="5910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59D6E99-3041-6FDC-8BAF-770C9E374E0A}"/>
              </a:ext>
            </a:extLst>
          </p:cNvPr>
          <p:cNvSpPr/>
          <p:nvPr/>
        </p:nvSpPr>
        <p:spPr>
          <a:xfrm>
            <a:off x="18257890" y="7923376"/>
            <a:ext cx="86170" cy="59108"/>
          </a:xfrm>
          <a:prstGeom prst="ellipse">
            <a:avLst/>
          </a:prstGeom>
          <a:solidFill>
            <a:srgbClr val="83190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CA2EA27-200F-E096-18FB-E667AC571D2D}"/>
              </a:ext>
            </a:extLst>
          </p:cNvPr>
          <p:cNvCxnSpPr>
            <a:cxnSpLocks/>
          </p:cNvCxnSpPr>
          <p:nvPr/>
        </p:nvCxnSpPr>
        <p:spPr>
          <a:xfrm flipH="1">
            <a:off x="14504332" y="6076841"/>
            <a:ext cx="1071806" cy="1170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1862F34-A26E-05A2-741B-A2FCE6B4CF0C}"/>
              </a:ext>
            </a:extLst>
          </p:cNvPr>
          <p:cNvCxnSpPr>
            <a:cxnSpLocks/>
          </p:cNvCxnSpPr>
          <p:nvPr/>
        </p:nvCxnSpPr>
        <p:spPr>
          <a:xfrm>
            <a:off x="16121637" y="6042945"/>
            <a:ext cx="0" cy="862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6A00A8E-2E29-6A9B-1618-F9C37C1E26EC}"/>
              </a:ext>
            </a:extLst>
          </p:cNvPr>
          <p:cNvCxnSpPr>
            <a:cxnSpLocks/>
          </p:cNvCxnSpPr>
          <p:nvPr/>
        </p:nvCxnSpPr>
        <p:spPr>
          <a:xfrm>
            <a:off x="17444379" y="6076841"/>
            <a:ext cx="291128" cy="11709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8B3AEF2F-07DC-E28F-E6C9-32B9643F74C0}"/>
              </a:ext>
            </a:extLst>
          </p:cNvPr>
          <p:cNvCxnSpPr>
            <a:cxnSpLocks/>
          </p:cNvCxnSpPr>
          <p:nvPr/>
        </p:nvCxnSpPr>
        <p:spPr>
          <a:xfrm flipH="1">
            <a:off x="14152766" y="7394594"/>
            <a:ext cx="74904" cy="1506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89AADC5-649F-80AF-05D9-0E93D3748C9B}"/>
              </a:ext>
            </a:extLst>
          </p:cNvPr>
          <p:cNvCxnSpPr>
            <a:cxnSpLocks/>
          </p:cNvCxnSpPr>
          <p:nvPr/>
        </p:nvCxnSpPr>
        <p:spPr>
          <a:xfrm>
            <a:off x="18072703" y="7394594"/>
            <a:ext cx="20346" cy="1506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45461E23-CED7-B8E8-6D34-EBEF38F9F2E6}"/>
              </a:ext>
            </a:extLst>
          </p:cNvPr>
          <p:cNvCxnSpPr>
            <a:cxnSpLocks/>
          </p:cNvCxnSpPr>
          <p:nvPr/>
        </p:nvCxnSpPr>
        <p:spPr>
          <a:xfrm>
            <a:off x="16115658" y="7394594"/>
            <a:ext cx="0" cy="1506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3B0BDB7C-9010-292B-0999-4CAAE9ABA1CE}"/>
              </a:ext>
            </a:extLst>
          </p:cNvPr>
          <p:cNvSpPr txBox="1"/>
          <p:nvPr/>
        </p:nvSpPr>
        <p:spPr>
          <a:xfrm>
            <a:off x="19931146" y="7176259"/>
            <a:ext cx="1638419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"/>
              <a:t>-------------------------------------------------------------------- </a:t>
            </a:r>
            <a:r>
              <a:rPr lang="de-AT" sz="100">
                <a:sym typeface="Wingdings" panose="05000000000000000000" pitchFamily="2" charset="2"/>
              </a:rPr>
              <a:t>Second-Level Domain</a:t>
            </a:r>
            <a:endParaRPr lang="de-AT" sz="10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123AC6D-5C0F-8A13-FD2E-872B46430C21}"/>
              </a:ext>
            </a:extLst>
          </p:cNvPr>
          <p:cNvSpPr txBox="1"/>
          <p:nvPr/>
        </p:nvSpPr>
        <p:spPr>
          <a:xfrm>
            <a:off x="19931147" y="5960347"/>
            <a:ext cx="1638419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"/>
              <a:t>-------------------------------------------------------------------- </a:t>
            </a:r>
            <a:r>
              <a:rPr lang="de-AT" sz="100">
                <a:sym typeface="Wingdings" panose="05000000000000000000" pitchFamily="2" charset="2"/>
              </a:rPr>
              <a:t>First-Level Domain</a:t>
            </a:r>
            <a:endParaRPr lang="de-AT" sz="10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9A87AF1-2106-D5AB-C406-923A4B1DFD0D}"/>
              </a:ext>
            </a:extLst>
          </p:cNvPr>
          <p:cNvSpPr txBox="1"/>
          <p:nvPr/>
        </p:nvSpPr>
        <p:spPr>
          <a:xfrm>
            <a:off x="19880347" y="5000759"/>
            <a:ext cx="1638419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"/>
              <a:t>-------------------------------------------------------------------- </a:t>
            </a:r>
            <a:r>
              <a:rPr lang="de-AT" sz="100">
                <a:sym typeface="Wingdings" panose="05000000000000000000" pitchFamily="2" charset="2"/>
              </a:rPr>
              <a:t>Root Domain</a:t>
            </a:r>
            <a:endParaRPr lang="de-AT" sz="10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97FFC1D-8E95-7A3A-7E3C-5B6831740930}"/>
              </a:ext>
            </a:extLst>
          </p:cNvPr>
          <p:cNvSpPr txBox="1"/>
          <p:nvPr/>
        </p:nvSpPr>
        <p:spPr>
          <a:xfrm>
            <a:off x="16877522" y="5193260"/>
            <a:ext cx="189894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"/>
              <a:t>‘.‘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1C67E54-1BAA-9524-003C-034CB8059086}"/>
              </a:ext>
            </a:extLst>
          </p:cNvPr>
          <p:cNvSpPr txBox="1"/>
          <p:nvPr/>
        </p:nvSpPr>
        <p:spPr>
          <a:xfrm>
            <a:off x="15246840" y="6401074"/>
            <a:ext cx="18989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"/>
              <a:t>‘at‘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61F7AB0-F890-D5E3-B9B6-FF9EA07EA611}"/>
              </a:ext>
            </a:extLst>
          </p:cNvPr>
          <p:cNvSpPr txBox="1"/>
          <p:nvPr/>
        </p:nvSpPr>
        <p:spPr>
          <a:xfrm>
            <a:off x="16969783" y="6372391"/>
            <a:ext cx="1898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"/>
              <a:t>‘</a:t>
            </a:r>
            <a:r>
              <a:rPr lang="de-AT" sz="100" err="1"/>
              <a:t>com</a:t>
            </a:r>
            <a:r>
              <a:rPr lang="de-AT" sz="100"/>
              <a:t>‘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11341CE-25D8-B488-9C05-D0743A459F77}"/>
              </a:ext>
            </a:extLst>
          </p:cNvPr>
          <p:cNvSpPr txBox="1"/>
          <p:nvPr/>
        </p:nvSpPr>
        <p:spPr>
          <a:xfrm>
            <a:off x="18886812" y="6394883"/>
            <a:ext cx="1898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"/>
              <a:t>‘</a:t>
            </a:r>
            <a:r>
              <a:rPr lang="de-AT" sz="100" err="1"/>
              <a:t>net</a:t>
            </a:r>
            <a:r>
              <a:rPr lang="de-AT" sz="100"/>
              <a:t>‘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641BDB6-79C7-BE19-DB4A-EC98CA8A0AD7}"/>
              </a:ext>
            </a:extLst>
          </p:cNvPr>
          <p:cNvSpPr txBox="1"/>
          <p:nvPr/>
        </p:nvSpPr>
        <p:spPr>
          <a:xfrm>
            <a:off x="15001732" y="7866139"/>
            <a:ext cx="1898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"/>
              <a:t>‘</a:t>
            </a:r>
            <a:r>
              <a:rPr lang="de-AT" sz="100" err="1"/>
              <a:t>tsn</a:t>
            </a:r>
            <a:r>
              <a:rPr lang="de-AT" sz="100"/>
              <a:t>‘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E9D7F07-09C1-EAEF-ED74-52305B16B6BE}"/>
              </a:ext>
            </a:extLst>
          </p:cNvPr>
          <p:cNvSpPr txBox="1"/>
          <p:nvPr/>
        </p:nvSpPr>
        <p:spPr>
          <a:xfrm>
            <a:off x="17129114" y="7866139"/>
            <a:ext cx="217701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"/>
              <a:t>‘</a:t>
            </a:r>
            <a:r>
              <a:rPr lang="de-AT" sz="100" err="1"/>
              <a:t>github</a:t>
            </a:r>
            <a:r>
              <a:rPr lang="de-AT" sz="100"/>
              <a:t>‘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0712C5F8-3DA4-8169-E65F-C14A6678D6C8}"/>
              </a:ext>
            </a:extLst>
          </p:cNvPr>
          <p:cNvSpPr txBox="1"/>
          <p:nvPr/>
        </p:nvSpPr>
        <p:spPr>
          <a:xfrm>
            <a:off x="19051756" y="7866139"/>
            <a:ext cx="1898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"/>
              <a:t>‘</a:t>
            </a:r>
            <a:r>
              <a:rPr lang="de-AT" sz="100" err="1"/>
              <a:t>php</a:t>
            </a:r>
            <a:r>
              <a:rPr lang="de-AT" sz="100"/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30623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8C3D1B0-8CEE-6470-AEA2-9527C4661C53}"/>
              </a:ext>
            </a:extLst>
          </p:cNvPr>
          <p:cNvSpPr/>
          <p:nvPr/>
        </p:nvSpPr>
        <p:spPr>
          <a:xfrm>
            <a:off x="441789" y="-49095"/>
            <a:ext cx="779457" cy="6959259"/>
          </a:xfrm>
          <a:custGeom>
            <a:avLst/>
            <a:gdLst>
              <a:gd name="connsiteX0" fmla="*/ 190313 w 1351255"/>
              <a:gd name="connsiteY0" fmla="*/ 0 h 6756741"/>
              <a:gd name="connsiteX1" fmla="*/ 1350190 w 1351255"/>
              <a:gd name="connsiteY1" fmla="*/ 2227699 h 6756741"/>
              <a:gd name="connsiteX2" fmla="*/ 12343 w 1351255"/>
              <a:gd name="connsiteY2" fmla="*/ 4363345 h 6756741"/>
              <a:gd name="connsiteX3" fmla="*/ 797867 w 1351255"/>
              <a:gd name="connsiteY3" fmla="*/ 6756741 h 675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55" h="6756741">
                <a:moveTo>
                  <a:pt x="190313" y="0"/>
                </a:moveTo>
                <a:cubicBezTo>
                  <a:pt x="785082" y="750237"/>
                  <a:pt x="1379852" y="1500475"/>
                  <a:pt x="1350190" y="2227699"/>
                </a:cubicBezTo>
                <a:cubicBezTo>
                  <a:pt x="1320528" y="2954923"/>
                  <a:pt x="104397" y="3608505"/>
                  <a:pt x="12343" y="4363345"/>
                </a:cubicBezTo>
                <a:cubicBezTo>
                  <a:pt x="-79711" y="5118185"/>
                  <a:pt x="359078" y="5937463"/>
                  <a:pt x="797867" y="6756741"/>
                </a:cubicBezTo>
              </a:path>
            </a:pathLst>
          </a:custGeom>
          <a:noFill/>
          <a:ln w="57150">
            <a:solidFill>
              <a:srgbClr val="DD48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A0257D7-FB9F-510F-59A0-3E34E08303A9}"/>
              </a:ext>
            </a:extLst>
          </p:cNvPr>
          <p:cNvSpPr/>
          <p:nvPr/>
        </p:nvSpPr>
        <p:spPr>
          <a:xfrm>
            <a:off x="615244" y="318748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D320322-DB84-20D8-F812-DDF397874AC2}"/>
              </a:ext>
            </a:extLst>
          </p:cNvPr>
          <p:cNvSpPr/>
          <p:nvPr/>
        </p:nvSpPr>
        <p:spPr>
          <a:xfrm>
            <a:off x="931082" y="125361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FC031-11EA-1F76-744C-8D42010CFD76}"/>
              </a:ext>
            </a:extLst>
          </p:cNvPr>
          <p:cNvSpPr/>
          <p:nvPr/>
        </p:nvSpPr>
        <p:spPr>
          <a:xfrm>
            <a:off x="0" y="4477337"/>
            <a:ext cx="1080000" cy="1080000"/>
          </a:xfrm>
          <a:prstGeom prst="ellipse">
            <a:avLst/>
          </a:prstGeom>
          <a:solidFill>
            <a:srgbClr val="A235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B08CEE3-1B70-1C72-8C55-D23E17E9E7E2}"/>
              </a:ext>
            </a:extLst>
          </p:cNvPr>
          <p:cNvSpPr/>
          <p:nvPr/>
        </p:nvSpPr>
        <p:spPr>
          <a:xfrm>
            <a:off x="571082" y="6144709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C668FC3-7F20-13DF-754F-09228FB98745}"/>
              </a:ext>
            </a:extLst>
          </p:cNvPr>
          <p:cNvSpPr/>
          <p:nvPr/>
        </p:nvSpPr>
        <p:spPr>
          <a:xfrm>
            <a:off x="505666" y="3464730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4DBA8A5-61C1-FE39-7BAC-88E9ECFBE3FA}"/>
              </a:ext>
            </a:extLst>
          </p:cNvPr>
          <p:cNvSpPr/>
          <p:nvPr/>
        </p:nvSpPr>
        <p:spPr>
          <a:xfrm>
            <a:off x="975244" y="2442674"/>
            <a:ext cx="360000" cy="36000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2B5F58-66F4-2731-95FA-A0EC91756619}"/>
              </a:ext>
            </a:extLst>
          </p:cNvPr>
          <p:cNvSpPr txBox="1">
            <a:spLocks/>
          </p:cNvSpPr>
          <p:nvPr/>
        </p:nvSpPr>
        <p:spPr>
          <a:xfrm>
            <a:off x="10928933" y="6443509"/>
            <a:ext cx="1294617" cy="41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>
                <a:solidFill>
                  <a:schemeClr val="bg1"/>
                </a:solidFill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 spc="0">
                <a:solidFill>
                  <a:schemeClr val="tx1"/>
                </a:solidFill>
              </a:rPr>
              <a:t>10.05.2023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088AC0D6-8AEA-0AAA-206F-F478274C9E24}"/>
              </a:ext>
            </a:extLst>
          </p:cNvPr>
          <p:cNvSpPr txBox="1">
            <a:spLocks/>
          </p:cNvSpPr>
          <p:nvPr/>
        </p:nvSpPr>
        <p:spPr>
          <a:xfrm>
            <a:off x="9555090" y="6443509"/>
            <a:ext cx="1645234" cy="4286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cap="all" baseline="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 sz="1400">
                <a:solidFill>
                  <a:schemeClr val="tx1"/>
                </a:solidFill>
              </a:rPr>
              <a:t>SIMON ANGERER</a:t>
            </a:r>
          </a:p>
        </p:txBody>
      </p:sp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CD783A99-FF1C-1C20-73FA-E56CC44D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0" y="131316"/>
            <a:ext cx="1664622" cy="331687"/>
          </a:xfrm>
          <a:prstGeom prst="rect">
            <a:avLst/>
          </a:prstGeom>
        </p:spPr>
      </p:pic>
      <p:pic>
        <p:nvPicPr>
          <p:cNvPr id="25" name="Grafik 24" descr="Präsentation mit Checkliste mit einfarbiger Füllung">
            <a:extLst>
              <a:ext uri="{FF2B5EF4-FFF2-40B4-BE49-F238E27FC236}">
                <a16:creationId xmlns:a16="http://schemas.microsoft.com/office/drawing/2014/main" id="{72217622-8F46-C00A-542E-8189F2929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407" y="379948"/>
            <a:ext cx="237600" cy="237600"/>
          </a:xfrm>
          <a:prstGeom prst="rect">
            <a:avLst/>
          </a:prstGeom>
        </p:spPr>
      </p:pic>
      <p:pic>
        <p:nvPicPr>
          <p:cNvPr id="26" name="Grafik 25" descr="Benutzer mit einfarbiger Füllung">
            <a:extLst>
              <a:ext uri="{FF2B5EF4-FFF2-40B4-BE49-F238E27FC236}">
                <a16:creationId xmlns:a16="http://schemas.microsoft.com/office/drawing/2014/main" id="{DC0615C6-BF49-8506-4322-3ACC033F8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2282" y="1314819"/>
            <a:ext cx="237600" cy="237600"/>
          </a:xfrm>
          <a:prstGeom prst="rect">
            <a:avLst/>
          </a:prstGeom>
        </p:spPr>
      </p:pic>
      <p:pic>
        <p:nvPicPr>
          <p:cNvPr id="27" name="Grafik 26" descr="Ambition mit einfarbiger Füllung">
            <a:extLst>
              <a:ext uri="{FF2B5EF4-FFF2-40B4-BE49-F238E27FC236}">
                <a16:creationId xmlns:a16="http://schemas.microsoft.com/office/drawing/2014/main" id="{0A41CBEA-A683-BD0B-EDB0-5C483186F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564" y="2503874"/>
            <a:ext cx="237600" cy="237600"/>
          </a:xfrm>
          <a:prstGeom prst="rect">
            <a:avLst/>
          </a:prstGeom>
        </p:spPr>
      </p:pic>
      <p:pic>
        <p:nvPicPr>
          <p:cNvPr id="28" name="Grafik 27" descr="Playbook mit einfarbiger Füllung">
            <a:extLst>
              <a:ext uri="{FF2B5EF4-FFF2-40B4-BE49-F238E27FC236}">
                <a16:creationId xmlns:a16="http://schemas.microsoft.com/office/drawing/2014/main" id="{C8C49909-0E9F-38D5-446A-4F0F46494F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9607" y="3525930"/>
            <a:ext cx="237600" cy="237600"/>
          </a:xfrm>
          <a:prstGeom prst="rect">
            <a:avLst/>
          </a:prstGeom>
        </p:spPr>
      </p:pic>
      <p:pic>
        <p:nvPicPr>
          <p:cNvPr id="29" name="Grafik 28" descr="Puzzleteile mit einfarbiger Füllung">
            <a:extLst>
              <a:ext uri="{FF2B5EF4-FFF2-40B4-BE49-F238E27FC236}">
                <a16:creationId xmlns:a16="http://schemas.microsoft.com/office/drawing/2014/main" id="{9AEEDD83-B630-DDBE-1DDE-EABEA438CA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6007" y="4657337"/>
            <a:ext cx="720000" cy="720000"/>
          </a:xfrm>
          <a:prstGeom prst="rect">
            <a:avLst/>
          </a:prstGeom>
        </p:spPr>
      </p:pic>
      <p:pic>
        <p:nvPicPr>
          <p:cNvPr id="30" name="Grafik 29" descr="Lehrer mit einfarbiger Füllung">
            <a:extLst>
              <a:ext uri="{FF2B5EF4-FFF2-40B4-BE49-F238E27FC236}">
                <a16:creationId xmlns:a16="http://schemas.microsoft.com/office/drawing/2014/main" id="{A398711D-150D-58BA-BC62-684B8946D6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8066" y="6205909"/>
            <a:ext cx="237600" cy="2376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90936BE-B8CA-F040-9971-B32C3F778D93}"/>
              </a:ext>
            </a:extLst>
          </p:cNvPr>
          <p:cNvSpPr txBox="1"/>
          <p:nvPr/>
        </p:nvSpPr>
        <p:spPr>
          <a:xfrm>
            <a:off x="3077598" y="318748"/>
            <a:ext cx="54165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de-DE" sz="40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ZUSAMMENFASSUNG</a:t>
            </a:r>
            <a:endParaRPr lang="de-AT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6B054234-D6A4-54F7-AE06-84AA50A7F526}"/>
              </a:ext>
            </a:extLst>
          </p:cNvPr>
          <p:cNvSpPr/>
          <p:nvPr/>
        </p:nvSpPr>
        <p:spPr>
          <a:xfrm>
            <a:off x="7946246" y="1514092"/>
            <a:ext cx="2805780" cy="668925"/>
          </a:xfrm>
          <a:custGeom>
            <a:avLst/>
            <a:gdLst>
              <a:gd name="connsiteX0" fmla="*/ 1402890 w 2805780"/>
              <a:gd name="connsiteY0" fmla="*/ 0 h 668925"/>
              <a:gd name="connsiteX1" fmla="*/ 2693877 w 2805780"/>
              <a:gd name="connsiteY1" fmla="*/ 543732 h 668925"/>
              <a:gd name="connsiteX2" fmla="*/ 2805780 w 2805780"/>
              <a:gd name="connsiteY2" fmla="*/ 668925 h 668925"/>
              <a:gd name="connsiteX3" fmla="*/ 0 w 2805780"/>
              <a:gd name="connsiteY3" fmla="*/ 668925 h 668925"/>
              <a:gd name="connsiteX4" fmla="*/ 111903 w 2805780"/>
              <a:gd name="connsiteY4" fmla="*/ 543732 h 668925"/>
              <a:gd name="connsiteX5" fmla="*/ 1402890 w 2805780"/>
              <a:gd name="connsiteY5" fmla="*/ 0 h 66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5780" h="668925">
                <a:moveTo>
                  <a:pt x="1402890" y="0"/>
                </a:moveTo>
                <a:cubicBezTo>
                  <a:pt x="1907052" y="0"/>
                  <a:pt x="2363485" y="207787"/>
                  <a:pt x="2693877" y="543732"/>
                </a:cubicBezTo>
                <a:lnTo>
                  <a:pt x="2805780" y="668925"/>
                </a:lnTo>
                <a:lnTo>
                  <a:pt x="0" y="668925"/>
                </a:lnTo>
                <a:lnTo>
                  <a:pt x="111903" y="543732"/>
                </a:lnTo>
                <a:cubicBezTo>
                  <a:pt x="442295" y="207787"/>
                  <a:pt x="898728" y="0"/>
                  <a:pt x="1402890" y="0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AE7E609A-E82C-9623-65F0-F3AC0D4C86F9}"/>
              </a:ext>
            </a:extLst>
          </p:cNvPr>
          <p:cNvSpPr>
            <a:spLocks/>
          </p:cNvSpPr>
          <p:nvPr/>
        </p:nvSpPr>
        <p:spPr>
          <a:xfrm>
            <a:off x="7521971" y="2176878"/>
            <a:ext cx="3646282" cy="1129192"/>
          </a:xfrm>
          <a:custGeom>
            <a:avLst/>
            <a:gdLst>
              <a:gd name="connsiteX0" fmla="*/ 414767 w 3646282"/>
              <a:gd name="connsiteY0" fmla="*/ 0 h 1129192"/>
              <a:gd name="connsiteX1" fmla="*/ 3231516 w 3646282"/>
              <a:gd name="connsiteY1" fmla="*/ 0 h 1129192"/>
              <a:gd name="connsiteX2" fmla="*/ 3231965 w 3646282"/>
              <a:gd name="connsiteY2" fmla="*/ 502 h 1129192"/>
              <a:gd name="connsiteX3" fmla="*/ 3639447 w 3646282"/>
              <a:gd name="connsiteY3" fmla="*/ 991547 h 1129192"/>
              <a:gd name="connsiteX4" fmla="*/ 3646282 w 3646282"/>
              <a:gd name="connsiteY4" fmla="*/ 1129192 h 1129192"/>
              <a:gd name="connsiteX5" fmla="*/ 0 w 3646282"/>
              <a:gd name="connsiteY5" fmla="*/ 1129192 h 1129192"/>
              <a:gd name="connsiteX6" fmla="*/ 6835 w 3646282"/>
              <a:gd name="connsiteY6" fmla="*/ 991547 h 1129192"/>
              <a:gd name="connsiteX7" fmla="*/ 414318 w 3646282"/>
              <a:gd name="connsiteY7" fmla="*/ 502 h 1129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6282" h="1129192">
                <a:moveTo>
                  <a:pt x="414767" y="0"/>
                </a:moveTo>
                <a:lnTo>
                  <a:pt x="3231516" y="0"/>
                </a:lnTo>
                <a:lnTo>
                  <a:pt x="3231965" y="502"/>
                </a:lnTo>
                <a:cubicBezTo>
                  <a:pt x="3455209" y="275558"/>
                  <a:pt x="3602049" y="617104"/>
                  <a:pt x="3639447" y="991547"/>
                </a:cubicBezTo>
                <a:lnTo>
                  <a:pt x="3646282" y="1129192"/>
                </a:lnTo>
                <a:lnTo>
                  <a:pt x="0" y="1129192"/>
                </a:lnTo>
                <a:lnTo>
                  <a:pt x="6835" y="991547"/>
                </a:lnTo>
                <a:cubicBezTo>
                  <a:pt x="44234" y="617104"/>
                  <a:pt x="191074" y="275558"/>
                  <a:pt x="414318" y="502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D9ABC6E-AD4D-6AEB-41E1-48C29926E8E7}"/>
              </a:ext>
            </a:extLst>
          </p:cNvPr>
          <p:cNvSpPr/>
          <p:nvPr/>
        </p:nvSpPr>
        <p:spPr>
          <a:xfrm>
            <a:off x="7521972" y="3306071"/>
            <a:ext cx="3651464" cy="1073959"/>
          </a:xfrm>
          <a:custGeom>
            <a:avLst/>
            <a:gdLst>
              <a:gd name="connsiteX0" fmla="*/ 3200 w 3651464"/>
              <a:gd name="connsiteY0" fmla="*/ 0 h 1073959"/>
              <a:gd name="connsiteX1" fmla="*/ 3648264 w 3651464"/>
              <a:gd name="connsiteY1" fmla="*/ 0 h 1073959"/>
              <a:gd name="connsiteX2" fmla="*/ 3651464 w 3651464"/>
              <a:gd name="connsiteY2" fmla="*/ 64437 h 1073959"/>
              <a:gd name="connsiteX3" fmla="*/ 3431108 w 3651464"/>
              <a:gd name="connsiteY3" fmla="*/ 949315 h 1073959"/>
              <a:gd name="connsiteX4" fmla="*/ 3356637 w 3651464"/>
              <a:gd name="connsiteY4" fmla="*/ 1073959 h 1073959"/>
              <a:gd name="connsiteX5" fmla="*/ 294828 w 3651464"/>
              <a:gd name="connsiteY5" fmla="*/ 1073959 h 1073959"/>
              <a:gd name="connsiteX6" fmla="*/ 220356 w 3651464"/>
              <a:gd name="connsiteY6" fmla="*/ 949315 h 1073959"/>
              <a:gd name="connsiteX7" fmla="*/ 0 w 3651464"/>
              <a:gd name="connsiteY7" fmla="*/ 64437 h 1073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1464" h="1073959">
                <a:moveTo>
                  <a:pt x="3200" y="0"/>
                </a:moveTo>
                <a:lnTo>
                  <a:pt x="3648264" y="0"/>
                </a:lnTo>
                <a:lnTo>
                  <a:pt x="3651464" y="64437"/>
                </a:lnTo>
                <a:cubicBezTo>
                  <a:pt x="3651464" y="384834"/>
                  <a:pt x="3571639" y="686274"/>
                  <a:pt x="3431108" y="949315"/>
                </a:cubicBezTo>
                <a:lnTo>
                  <a:pt x="3356637" y="1073959"/>
                </a:lnTo>
                <a:lnTo>
                  <a:pt x="294828" y="1073959"/>
                </a:lnTo>
                <a:lnTo>
                  <a:pt x="220356" y="949315"/>
                </a:lnTo>
                <a:cubicBezTo>
                  <a:pt x="79825" y="686274"/>
                  <a:pt x="0" y="384834"/>
                  <a:pt x="0" y="64437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CD52D985-38DB-B65D-BF81-C87EB1E246B6}"/>
              </a:ext>
            </a:extLst>
          </p:cNvPr>
          <p:cNvSpPr/>
          <p:nvPr/>
        </p:nvSpPr>
        <p:spPr>
          <a:xfrm>
            <a:off x="7816800" y="4380029"/>
            <a:ext cx="3061809" cy="846894"/>
          </a:xfrm>
          <a:custGeom>
            <a:avLst/>
            <a:gdLst>
              <a:gd name="connsiteX0" fmla="*/ 0 w 3061809"/>
              <a:gd name="connsiteY0" fmla="*/ 0 h 846894"/>
              <a:gd name="connsiteX1" fmla="*/ 3061809 w 3061809"/>
              <a:gd name="connsiteY1" fmla="*/ 0 h 846894"/>
              <a:gd name="connsiteX2" fmla="*/ 3044830 w 3061809"/>
              <a:gd name="connsiteY2" fmla="*/ 28418 h 846894"/>
              <a:gd name="connsiteX3" fmla="*/ 1530904 w 3061809"/>
              <a:gd name="connsiteY3" fmla="*/ 846894 h 846894"/>
              <a:gd name="connsiteX4" fmla="*/ 16979 w 3061809"/>
              <a:gd name="connsiteY4" fmla="*/ 28418 h 84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61809" h="846894">
                <a:moveTo>
                  <a:pt x="0" y="0"/>
                </a:moveTo>
                <a:lnTo>
                  <a:pt x="3061809" y="0"/>
                </a:lnTo>
                <a:lnTo>
                  <a:pt x="3044830" y="28418"/>
                </a:lnTo>
                <a:cubicBezTo>
                  <a:pt x="2716732" y="522228"/>
                  <a:pt x="2161107" y="846894"/>
                  <a:pt x="1530904" y="846894"/>
                </a:cubicBezTo>
                <a:cubicBezTo>
                  <a:pt x="900702" y="846894"/>
                  <a:pt x="345076" y="522228"/>
                  <a:pt x="16979" y="28418"/>
                </a:cubicBez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/>
          </a:p>
        </p:txBody>
      </p:sp>
      <p:sp>
        <p:nvSpPr>
          <p:cNvPr id="8" name="Smiley 7">
            <a:extLst>
              <a:ext uri="{FF2B5EF4-FFF2-40B4-BE49-F238E27FC236}">
                <a16:creationId xmlns:a16="http://schemas.microsoft.com/office/drawing/2014/main" id="{30461A2E-A0FA-957A-5CFA-D04750FCD228}"/>
              </a:ext>
            </a:extLst>
          </p:cNvPr>
          <p:cNvSpPr/>
          <p:nvPr/>
        </p:nvSpPr>
        <p:spPr>
          <a:xfrm>
            <a:off x="7521973" y="1514091"/>
            <a:ext cx="3651463" cy="3712832"/>
          </a:xfrm>
          <a:prstGeom prst="smileyFace">
            <a:avLst>
              <a:gd name="adj" fmla="val 465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2F7118-B7E8-1BD1-BECF-4AE7BCF4A171}"/>
              </a:ext>
            </a:extLst>
          </p:cNvPr>
          <p:cNvSpPr/>
          <p:nvPr/>
        </p:nvSpPr>
        <p:spPr>
          <a:xfrm>
            <a:off x="8575040" y="2646000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392F625-4EF8-882E-891D-188440D52D49}"/>
              </a:ext>
            </a:extLst>
          </p:cNvPr>
          <p:cNvSpPr/>
          <p:nvPr/>
        </p:nvSpPr>
        <p:spPr>
          <a:xfrm>
            <a:off x="9743440" y="2631310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F63F069-68B5-4071-B579-8F73BD10E6E4}"/>
              </a:ext>
            </a:extLst>
          </p:cNvPr>
          <p:cNvSpPr txBox="1"/>
          <p:nvPr/>
        </p:nvSpPr>
        <p:spPr>
          <a:xfrm>
            <a:off x="1882921" y="1900851"/>
            <a:ext cx="5426914" cy="3261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 dirty="0">
                <a:latin typeface="Arial" panose="020B0604020202020204" pitchFamily="34" charset="0"/>
                <a:cs typeface="Arial" panose="020B0604020202020204" pitchFamily="34" charset="0"/>
              </a:rPr>
              <a:t>Teambildung &amp; Themenfindung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 dirty="0">
                <a:latin typeface="Arial" panose="020B0604020202020204" pitchFamily="34" charset="0"/>
                <a:cs typeface="Arial" panose="020B0604020202020204" pitchFamily="34" charset="0"/>
              </a:rPr>
              <a:t>Forschungsziel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 dirty="0">
                <a:latin typeface="Arial" panose="020B0604020202020204" pitchFamily="34" charset="0"/>
                <a:cs typeface="Arial" panose="020B0604020202020204" pitchFamily="34" charset="0"/>
              </a:rPr>
              <a:t>Praktische Umsetzung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§"/>
            </a:pPr>
            <a:r>
              <a:rPr lang="de-AT" spc="300" dirty="0">
                <a:latin typeface="Arial" panose="020B0604020202020204" pitchFamily="34" charset="0"/>
                <a:cs typeface="Arial" panose="020B0604020202020204" pitchFamily="34" charset="0"/>
              </a:rPr>
              <a:t>Arbeitsweise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D458360A-5370-77F1-3268-5B1F4A098A70}"/>
              </a:ext>
            </a:extLst>
          </p:cNvPr>
          <p:cNvSpPr txBox="1">
            <a:spLocks/>
          </p:cNvSpPr>
          <p:nvPr/>
        </p:nvSpPr>
        <p:spPr>
          <a:xfrm>
            <a:off x="2226701" y="-6023684"/>
            <a:ext cx="7738598" cy="731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all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Arbeitsweise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39E5354-076C-F121-678D-B7ADEC6CE23D}"/>
              </a:ext>
            </a:extLst>
          </p:cNvPr>
          <p:cNvSpPr txBox="1"/>
          <p:nvPr/>
        </p:nvSpPr>
        <p:spPr>
          <a:xfrm>
            <a:off x="1521789" y="-4866058"/>
            <a:ext cx="102511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u="sng" spc="300">
                <a:latin typeface="Arial" panose="020B0604020202020204" pitchFamily="34" charset="0"/>
                <a:cs typeface="Arial" panose="020B0604020202020204" pitchFamily="34" charset="0"/>
              </a:rPr>
              <a:t>Ziel</a:t>
            </a:r>
          </a:p>
          <a:p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Stressfrei arbeiten und erfolgreiche Diplomarbeit abliefern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Dokumentation nach jedem Meilenstein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Meilensteine mit Datum festlegen um zeitliche Struktur aufzubauen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Nach jedem Meilenstein Dokumentation aktualisieren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Alle Dateien zusammenfügen, wenn alle Meilensteine erledigt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Dokumentationen in finale Diplomarbeitsabgabe einfügen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pc="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pc="300">
                <a:latin typeface="Arial" panose="020B0604020202020204" pitchFamily="34" charset="0"/>
                <a:cs typeface="Arial" panose="020B0604020202020204" pitchFamily="34" charset="0"/>
              </a:rPr>
              <a:t>Regelmäßige Kommunikation mit Betreuer für Feedback und Unterstützung</a:t>
            </a:r>
          </a:p>
        </p:txBody>
      </p:sp>
      <p:pic>
        <p:nvPicPr>
          <p:cNvPr id="23" name="Bildplatzhalter 7" descr="Abstraktes Bild">
            <a:extLst>
              <a:ext uri="{FF2B5EF4-FFF2-40B4-BE49-F238E27FC236}">
                <a16:creationId xmlns:a16="http://schemas.microsoft.com/office/drawing/2014/main" id="{65D4FB81-0B99-75CE-8CE0-D994FE4E463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alphaModFix amt="52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6998" y="4417216"/>
            <a:ext cx="6858000" cy="12192000"/>
          </a:xfrm>
          <a:prstGeom prst="rect">
            <a:avLst/>
          </a:prstGeom>
          <a:noFill/>
        </p:spPr>
      </p:pic>
      <p:sp>
        <p:nvSpPr>
          <p:cNvPr id="31" name="Titel 5">
            <a:extLst>
              <a:ext uri="{FF2B5EF4-FFF2-40B4-BE49-F238E27FC236}">
                <a16:creationId xmlns:a16="http://schemas.microsoft.com/office/drawing/2014/main" id="{B99D7FAF-8790-322A-F030-31C6D8095BDF}"/>
              </a:ext>
            </a:extLst>
          </p:cNvPr>
          <p:cNvSpPr txBox="1">
            <a:spLocks/>
          </p:cNvSpPr>
          <p:nvPr/>
        </p:nvSpPr>
        <p:spPr>
          <a:xfrm>
            <a:off x="4221804" y="8745026"/>
            <a:ext cx="4116854" cy="83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spc="300"/>
              <a:t>VIELEN DANK!</a:t>
            </a:r>
          </a:p>
        </p:txBody>
      </p:sp>
      <p:pic>
        <p:nvPicPr>
          <p:cNvPr id="32" name="Online-Bildplatzhalter 23" descr="Benutzer">
            <a:extLst>
              <a:ext uri="{FF2B5EF4-FFF2-40B4-BE49-F238E27FC236}">
                <a16:creationId xmlns:a16="http://schemas.microsoft.com/office/drawing/2014/main" id="{066B8957-9926-6D93-FF0D-F78D3B62E20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54768" y="10183201"/>
            <a:ext cx="731520" cy="731520"/>
          </a:xfrm>
          <a:prstGeom prst="rect">
            <a:avLst/>
          </a:prstGeom>
        </p:spPr>
      </p:pic>
      <p:pic>
        <p:nvPicPr>
          <p:cNvPr id="33" name="Online-Bildplatzhalter 11" descr="Smartphone">
            <a:extLst>
              <a:ext uri="{FF2B5EF4-FFF2-40B4-BE49-F238E27FC236}">
                <a16:creationId xmlns:a16="http://schemas.microsoft.com/office/drawing/2014/main" id="{229321B9-1EEA-E382-2798-36868B486511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30873" y="10202886"/>
            <a:ext cx="730250" cy="730250"/>
          </a:xfrm>
          <a:prstGeom prst="rect">
            <a:avLst/>
          </a:prstGeom>
        </p:spPr>
      </p:pic>
      <p:pic>
        <p:nvPicPr>
          <p:cNvPr id="34" name="Online-Bildplatzhalter 27" descr="Umschlag">
            <a:extLst>
              <a:ext uri="{FF2B5EF4-FFF2-40B4-BE49-F238E27FC236}">
                <a16:creationId xmlns:a16="http://schemas.microsoft.com/office/drawing/2014/main" id="{7E34C264-703F-10C0-F356-2FCCF170B83E}"/>
              </a:ext>
            </a:extLst>
          </p:cNvPr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05712" y="10183201"/>
            <a:ext cx="731520" cy="731520"/>
          </a:xfrm>
          <a:prstGeom prst="rect">
            <a:avLst/>
          </a:prstGeom>
        </p:spPr>
      </p:pic>
      <p:sp>
        <p:nvSpPr>
          <p:cNvPr id="35" name="Textplatzhalter 7">
            <a:extLst>
              <a:ext uri="{FF2B5EF4-FFF2-40B4-BE49-F238E27FC236}">
                <a16:creationId xmlns:a16="http://schemas.microsoft.com/office/drawing/2014/main" id="{C244B364-A197-2049-172D-AAF83EC8A014}"/>
              </a:ext>
            </a:extLst>
          </p:cNvPr>
          <p:cNvSpPr txBox="1">
            <a:spLocks/>
          </p:cNvSpPr>
          <p:nvPr/>
        </p:nvSpPr>
        <p:spPr>
          <a:xfrm>
            <a:off x="588194" y="10987342"/>
            <a:ext cx="3064668" cy="51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/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/>
              <a:t>Simon Angerer</a:t>
            </a:r>
          </a:p>
        </p:txBody>
      </p:sp>
      <p:sp>
        <p:nvSpPr>
          <p:cNvPr id="36" name="Textplatzhalter 8">
            <a:extLst>
              <a:ext uri="{FF2B5EF4-FFF2-40B4-BE49-F238E27FC236}">
                <a16:creationId xmlns:a16="http://schemas.microsoft.com/office/drawing/2014/main" id="{C74EC0F4-F035-5189-4F22-621229FE2DE8}"/>
              </a:ext>
            </a:extLst>
          </p:cNvPr>
          <p:cNvSpPr txBox="1">
            <a:spLocks/>
          </p:cNvSpPr>
          <p:nvPr/>
        </p:nvSpPr>
        <p:spPr>
          <a:xfrm>
            <a:off x="4563664" y="10977546"/>
            <a:ext cx="3064668" cy="51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/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/>
              <a:t>+43 676 3055142</a:t>
            </a:r>
          </a:p>
        </p:txBody>
      </p:sp>
      <p:sp>
        <p:nvSpPr>
          <p:cNvPr id="37" name="Textplatzhalter 9">
            <a:extLst>
              <a:ext uri="{FF2B5EF4-FFF2-40B4-BE49-F238E27FC236}">
                <a16:creationId xmlns:a16="http://schemas.microsoft.com/office/drawing/2014/main" id="{5417D327-636A-914B-0F64-4D865200B667}"/>
              </a:ext>
            </a:extLst>
          </p:cNvPr>
          <p:cNvSpPr txBox="1">
            <a:spLocks/>
          </p:cNvSpPr>
          <p:nvPr/>
        </p:nvSpPr>
        <p:spPr>
          <a:xfrm>
            <a:off x="8338657" y="10987342"/>
            <a:ext cx="3372373" cy="5349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pc="300"/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2pPr>
            <a:lvl3pPr marL="11430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9pPr>
          </a:lstStyle>
          <a:p>
            <a:r>
              <a:rPr lang="de-DE"/>
              <a:t>simon.angerer03@gmail.com</a:t>
            </a:r>
          </a:p>
        </p:txBody>
      </p:sp>
      <p:sp>
        <p:nvSpPr>
          <p:cNvPr id="9" name="Textfeld 12">
            <a:extLst>
              <a:ext uri="{FF2B5EF4-FFF2-40B4-BE49-F238E27FC236}">
                <a16:creationId xmlns:a16="http://schemas.microsoft.com/office/drawing/2014/main" id="{95C75007-0898-DBBF-8C3A-630DE2431C13}"/>
              </a:ext>
            </a:extLst>
          </p:cNvPr>
          <p:cNvSpPr txBox="1"/>
          <p:nvPr/>
        </p:nvSpPr>
        <p:spPr>
          <a:xfrm>
            <a:off x="4221804" y="12538676"/>
            <a:ext cx="6202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https://github.com/Patrick2345564/Diplomarbeit-.git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F1FDD163-BAE3-71C1-AE41-2930921ACB3D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2370432" y="12109808"/>
            <a:ext cx="2088560" cy="117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6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Breitbild</PresentationFormat>
  <Paragraphs>215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Lea Angerer</dc:creator>
  <cp:lastModifiedBy>Simon Angerer</cp:lastModifiedBy>
  <cp:revision>2</cp:revision>
  <dcterms:created xsi:type="dcterms:W3CDTF">2023-05-03T12:57:30Z</dcterms:created>
  <dcterms:modified xsi:type="dcterms:W3CDTF">2023-05-07T11:08:14Z</dcterms:modified>
</cp:coreProperties>
</file>