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Автоматизация документооборота</a:t>
            </a:r>
          </a:p>
          <a:p>
            <a:r>
              <a:t>в малом бизнесе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Дипломная работа</a:t>
            </a:r>
          </a:p>
          <a:p>
            <a:r>
              <a:t>Сливинский Максим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Автоматизация документооборота – необходимый шаг для малого бизнеса, обеспечивающий эффективность и рост.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Автоматизация документооборота помогает малому бизнесу уменьшить ошибки, ускорить работу и повысить конкурентоспособность.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теоретические положения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Документооборот включает входящие, исходящие и внутренние документы. Их автоматизация снижает нагрузку на сотрудников.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автоматизации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Ускорение процессов, снижение затрат, повышение точности данных, улучшение контроля и прозрачности.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Современные системы автоматизации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Существует множество решений: 1С, облачные платформы, нишевые продукты, ИИ и блокчейн-технологии.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Работа с 1С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1С:Предприятие – одна из ведущих систем в СНГ, позволяющая интегрировать документооборот с бухгалтерией и другими модулями.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Правовые аспекты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Электронные подписи, ФЗ-152 о персональных данных, налоговые и архивные требования к хранению документов.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с бизнес-системами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Связь документооборота с CRM, ERP, бухгалтерией и маркетинговыми инструментами увеличивает эффективность бизнеса.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Использование шифрования, разграничения доступа, резервного копирования и защиты от кибератак.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Автоматизация документооборота в малом бизнесе</vt:lpstr>
      <vt:lpstr>Введение</vt:lpstr>
      <vt:lpstr>Основные теоретические положения</vt:lpstr>
      <vt:lpstr>Преимущества автоматизации</vt:lpstr>
      <vt:lpstr>Современные системы автоматизации</vt:lpstr>
      <vt:lpstr>Работа с 1С</vt:lpstr>
      <vt:lpstr>Правовые аспекты</vt:lpstr>
      <vt:lpstr>Интеграция с бизнес-системами</vt:lpstr>
      <vt:lpstr>Безопасность данных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документооборота в малом бизнесе</dc:title>
  <dc:subject/>
  <dc:creator/>
  <cp:keywords/>
  <dc:description>generated using python-pptx</dc:description>
  <cp:lastModifiedBy>Максим Сливинский</cp:lastModifiedBy>
  <cp:revision>1</cp:revision>
  <dcterms:created xsi:type="dcterms:W3CDTF">2013-01-27T09:14:16Z</dcterms:created>
  <dcterms:modified xsi:type="dcterms:W3CDTF">2025-03-13T15:29:43Z</dcterms:modified>
  <cp:category/>
</cp:coreProperties>
</file>