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A3A3-2C9C-4305-A298-269217EBA8A7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276BAC5-37A4-424A-94B5-698EEF6C32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48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A3A3-2C9C-4305-A298-269217EBA8A7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76BAC5-37A4-424A-94B5-698EEF6C32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17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A3A3-2C9C-4305-A298-269217EBA8A7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76BAC5-37A4-424A-94B5-698EEF6C327F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0502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A3A3-2C9C-4305-A298-269217EBA8A7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76BAC5-37A4-424A-94B5-698EEF6C32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609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A3A3-2C9C-4305-A298-269217EBA8A7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76BAC5-37A4-424A-94B5-698EEF6C327F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7316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A3A3-2C9C-4305-A298-269217EBA8A7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76BAC5-37A4-424A-94B5-698EEF6C32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002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A3A3-2C9C-4305-A298-269217EBA8A7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BAC5-37A4-424A-94B5-698EEF6C32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958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A3A3-2C9C-4305-A298-269217EBA8A7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BAC5-37A4-424A-94B5-698EEF6C32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31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A3A3-2C9C-4305-A298-269217EBA8A7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BAC5-37A4-424A-94B5-698EEF6C32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633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A3A3-2C9C-4305-A298-269217EBA8A7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76BAC5-37A4-424A-94B5-698EEF6C32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93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A3A3-2C9C-4305-A298-269217EBA8A7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276BAC5-37A4-424A-94B5-698EEF6C32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39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A3A3-2C9C-4305-A298-269217EBA8A7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276BAC5-37A4-424A-94B5-698EEF6C32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72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A3A3-2C9C-4305-A298-269217EBA8A7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BAC5-37A4-424A-94B5-698EEF6C32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040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A3A3-2C9C-4305-A298-269217EBA8A7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BAC5-37A4-424A-94B5-698EEF6C32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999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A3A3-2C9C-4305-A298-269217EBA8A7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BAC5-37A4-424A-94B5-698EEF6C32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92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A3A3-2C9C-4305-A298-269217EBA8A7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76BAC5-37A4-424A-94B5-698EEF6C32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30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0A3A3-2C9C-4305-A298-269217EBA8A7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276BAC5-37A4-424A-94B5-698EEF6C32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14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A43CFD-7DF3-485C-921C-5ACD931D9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619" y="2508584"/>
            <a:ext cx="8915399" cy="2262781"/>
          </a:xfrm>
        </p:spPr>
        <p:txBody>
          <a:bodyPr anchor="ctr"/>
          <a:lstStyle/>
          <a:p>
            <a:pPr algn="ctr"/>
            <a:r>
              <a:rPr lang="ru-RU" dirty="0"/>
              <a:t>Проект «сайт для магазина одежды»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F6FD5F-1D8F-BBDE-200E-B02D5263D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6509" y="6372407"/>
            <a:ext cx="3775491" cy="492453"/>
          </a:xfrm>
        </p:spPr>
        <p:txBody>
          <a:bodyPr>
            <a:normAutofit/>
          </a:bodyPr>
          <a:lstStyle/>
          <a:p>
            <a:r>
              <a:rPr lang="ru-RU" sz="900" dirty="0"/>
              <a:t>Участники команды: Сливинский Максим, Калашников Кирилл, Брусницын Семён, Шкодин Евгений, </a:t>
            </a:r>
            <a:r>
              <a:rPr lang="ru-RU" sz="900" dirty="0" err="1"/>
              <a:t>Ткачов</a:t>
            </a:r>
            <a:r>
              <a:rPr lang="ru-RU" sz="900" dirty="0"/>
              <a:t> Артемий</a:t>
            </a:r>
          </a:p>
        </p:txBody>
      </p:sp>
    </p:spTree>
    <p:extLst>
      <p:ext uri="{BB962C8B-B14F-4D97-AF65-F5344CB8AC3E}">
        <p14:creationId xmlns:p14="http://schemas.microsoft.com/office/powerpoint/2010/main" val="3693513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0F42E1-1ED6-DA2E-96BB-61A088140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682" y="624110"/>
            <a:ext cx="8911687" cy="1280890"/>
          </a:xfrm>
        </p:spPr>
        <p:txBody>
          <a:bodyPr/>
          <a:lstStyle/>
          <a:p>
            <a:r>
              <a:rPr lang="ru-RU" dirty="0"/>
              <a:t>Что мы покажем в этой презентации: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619B06-039D-16CC-C7F9-BC6C0323C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4969" y="1676399"/>
            <a:ext cx="8915400" cy="3777622"/>
          </a:xfrm>
        </p:spPr>
        <p:txBody>
          <a:bodyPr/>
          <a:lstStyle/>
          <a:p>
            <a:r>
              <a:rPr lang="ru-RU" dirty="0"/>
              <a:t>1. Схема </a:t>
            </a:r>
            <a:r>
              <a:rPr lang="ru-RU" dirty="0" err="1"/>
              <a:t>бд</a:t>
            </a:r>
            <a:endParaRPr lang="ru-RU" dirty="0"/>
          </a:p>
          <a:p>
            <a:r>
              <a:rPr lang="ru-RU" dirty="0"/>
              <a:t>2. Путь юзера</a:t>
            </a:r>
          </a:p>
          <a:p>
            <a:r>
              <a:rPr lang="ru-RU" dirty="0"/>
              <a:t>3. Задачи в команде</a:t>
            </a:r>
          </a:p>
          <a:p>
            <a:r>
              <a:rPr lang="ru-RU" dirty="0"/>
              <a:t>4. Прототип сайта</a:t>
            </a:r>
          </a:p>
          <a:p>
            <a:r>
              <a:rPr lang="ru-RU" dirty="0"/>
              <a:t>5. Продукт</a:t>
            </a:r>
          </a:p>
          <a:p>
            <a:r>
              <a:rPr lang="ru-RU" dirty="0"/>
              <a:t>6. Код</a:t>
            </a:r>
          </a:p>
        </p:txBody>
      </p:sp>
    </p:spTree>
    <p:extLst>
      <p:ext uri="{BB962C8B-B14F-4D97-AF65-F5344CB8AC3E}">
        <p14:creationId xmlns:p14="http://schemas.microsoft.com/office/powerpoint/2010/main" val="3470929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F33B8-A745-3BBB-D2F3-620E4AB64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</a:t>
            </a:r>
            <a:r>
              <a:rPr lang="ru-RU" dirty="0" err="1"/>
              <a:t>бд</a:t>
            </a:r>
            <a:r>
              <a:rPr lang="ru-RU" dirty="0"/>
              <a:t>: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D6C0B55-9BD6-E8B2-9A1C-09594DAC5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9206" y="1355500"/>
            <a:ext cx="6379036" cy="4878390"/>
          </a:xfrm>
        </p:spPr>
      </p:pic>
    </p:spTree>
    <p:extLst>
      <p:ext uri="{BB962C8B-B14F-4D97-AF65-F5344CB8AC3E}">
        <p14:creationId xmlns:p14="http://schemas.microsoft.com/office/powerpoint/2010/main" val="204928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FFED86-59BE-FF41-6DE6-39BF9ED44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 юзера: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7B1BA59-75D2-1261-D6E6-A01BC2801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8132" y="1456260"/>
            <a:ext cx="7231954" cy="5027090"/>
          </a:xfrm>
        </p:spPr>
      </p:pic>
    </p:spTree>
    <p:extLst>
      <p:ext uri="{BB962C8B-B14F-4D97-AF65-F5344CB8AC3E}">
        <p14:creationId xmlns:p14="http://schemas.microsoft.com/office/powerpoint/2010/main" val="336196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8F253B-012B-8003-B128-B983D4F7F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в команде: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785ECCC5-FF02-A448-9A06-E07F86FA1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4675" y="1561171"/>
            <a:ext cx="4943475" cy="4433230"/>
          </a:xfrm>
        </p:spPr>
      </p:pic>
    </p:spTree>
    <p:extLst>
      <p:ext uri="{BB962C8B-B14F-4D97-AF65-F5344CB8AC3E}">
        <p14:creationId xmlns:p14="http://schemas.microsoft.com/office/powerpoint/2010/main" val="2512799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CB6A33-05A7-E5E6-EAB7-431EBD8D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Прототип сайта: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6FF0794-3BC7-79D9-497F-B7EE2E999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7826014" cy="424324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B73E42-3F28-897E-CF11-A605703C7854}"/>
              </a:ext>
            </a:extLst>
          </p:cNvPr>
          <p:cNvSpPr txBox="1"/>
          <p:nvPr/>
        </p:nvSpPr>
        <p:spPr>
          <a:xfrm>
            <a:off x="2592925" y="1264555"/>
            <a:ext cx="626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Ссылка на сайт: </a:t>
            </a:r>
            <a:r>
              <a:rPr lang="en-US" dirty="0"/>
              <a:t>https://baon.ru/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543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E9C9B-7331-9096-8968-6AF01AEC9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Продукт: «все страницы будут показаны после презентации»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0DD10D-976D-BA1B-765A-A67126311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него входит:</a:t>
            </a:r>
          </a:p>
          <a:p>
            <a:pPr lvl="1"/>
            <a:r>
              <a:rPr lang="ru-RU" dirty="0"/>
              <a:t>1. Главная страница</a:t>
            </a:r>
          </a:p>
          <a:p>
            <a:pPr lvl="1"/>
            <a:r>
              <a:rPr lang="ru-RU" dirty="0"/>
              <a:t>2. Страница категорий товаров</a:t>
            </a:r>
          </a:p>
          <a:p>
            <a:pPr lvl="1"/>
            <a:r>
              <a:rPr lang="ru-RU" dirty="0"/>
              <a:t>3. Страница избранных товаров</a:t>
            </a:r>
          </a:p>
          <a:p>
            <a:pPr lvl="1"/>
            <a:r>
              <a:rPr lang="ru-RU" dirty="0"/>
              <a:t>4. Страница товаров в корзине</a:t>
            </a:r>
          </a:p>
        </p:txBody>
      </p:sp>
    </p:spTree>
    <p:extLst>
      <p:ext uri="{BB962C8B-B14F-4D97-AF65-F5344CB8AC3E}">
        <p14:creationId xmlns:p14="http://schemas.microsoft.com/office/powerpoint/2010/main" val="2076786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B453B0-2F86-DC32-BCFC-B266DC435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0495BB-5217-1CB9-DD1B-5B9B7AEEE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01800"/>
            <a:ext cx="8915400" cy="3777622"/>
          </a:xfrm>
        </p:spPr>
        <p:txBody>
          <a:bodyPr/>
          <a:lstStyle/>
          <a:p>
            <a:r>
              <a:rPr lang="ru-RU" dirty="0"/>
              <a:t>Мало места. Поле будет заполнено речью нейросети </a:t>
            </a:r>
            <a:r>
              <a:rPr lang="en-US" dirty="0" err="1"/>
              <a:t>ChatGPT</a:t>
            </a:r>
            <a:r>
              <a:rPr lang="ru-RU" dirty="0"/>
              <a:t> для того, чтобы поднять настроение тому кто это читает. «Как-то раз программист написал программу, которая должна была печатать "Hello, </a:t>
            </a:r>
            <a:r>
              <a:rPr lang="ru-RU" dirty="0" err="1"/>
              <a:t>world</a:t>
            </a:r>
            <a:r>
              <a:rPr lang="ru-RU" dirty="0"/>
              <a:t>!", но вместо этого выдала "Hello, </a:t>
            </a:r>
            <a:r>
              <a:rPr lang="ru-RU" dirty="0" err="1"/>
              <a:t>wold</a:t>
            </a:r>
            <a:r>
              <a:rPr lang="ru-RU" dirty="0"/>
              <a:t>!". Причина оказалась банальной - программист опечатался и удалил одну букву "r" из слова "</a:t>
            </a:r>
            <a:r>
              <a:rPr lang="ru-RU" dirty="0" err="1"/>
              <a:t>world</a:t>
            </a:r>
            <a:r>
              <a:rPr lang="ru-RU" dirty="0"/>
              <a:t>". Но как же его исправить? Программист решил написать еще одну программу, которая будет исправлять все ошибки в первой программе. И так, появилась вторая программа, которая выдавала "Hello, </a:t>
            </a:r>
            <a:r>
              <a:rPr lang="ru-RU" dirty="0" err="1"/>
              <a:t>wrld</a:t>
            </a:r>
            <a:r>
              <a:rPr lang="ru-RU" dirty="0"/>
              <a:t>!" :)»</a:t>
            </a:r>
          </a:p>
        </p:txBody>
      </p:sp>
    </p:spTree>
    <p:extLst>
      <p:ext uri="{BB962C8B-B14F-4D97-AF65-F5344CB8AC3E}">
        <p14:creationId xmlns:p14="http://schemas.microsoft.com/office/powerpoint/2010/main" val="979446886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80</TotalTime>
  <Words>213</Words>
  <Application>Microsoft Office PowerPoint</Application>
  <PresentationFormat>Широкоэкранный</PresentationFormat>
  <Paragraphs>22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Легкий дым</vt:lpstr>
      <vt:lpstr>Проект «сайт для магазина одежды»</vt:lpstr>
      <vt:lpstr>Что мы покажем в этой презентации:</vt:lpstr>
      <vt:lpstr>Схема бд:</vt:lpstr>
      <vt:lpstr>Путь юзера:</vt:lpstr>
      <vt:lpstr>Задачи в команде:</vt:lpstr>
      <vt:lpstr>Прототип сайта:</vt:lpstr>
      <vt:lpstr>Продукт: «все страницы будут показаны после презентации»</vt:lpstr>
      <vt:lpstr>Код: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«сайт для магазина одежды»</dc:title>
  <dc:creator>Максим Сливинский</dc:creator>
  <cp:lastModifiedBy>Максим Сливинский</cp:lastModifiedBy>
  <cp:revision>1</cp:revision>
  <dcterms:created xsi:type="dcterms:W3CDTF">2023-05-09T18:13:14Z</dcterms:created>
  <dcterms:modified xsi:type="dcterms:W3CDTF">2023-05-09T19:33:33Z</dcterms:modified>
</cp:coreProperties>
</file>