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2904D1-B32E-315D-460D-468510DB9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353C3E-8909-3708-7311-A75300824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CDD4CB-32FF-0DF2-BC19-B88F56FE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E62C-546C-4008-A5E9-D1E418833395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7368A9-4D89-4EE9-1749-C352335BC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BCD59F-7DE9-2425-370A-0FCE7D61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0085-B1C6-4E01-A9B9-92624CDF6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016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01D903-5F14-0E52-D609-A72717CC3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AC43068-2F87-A4CB-8D4B-59191CE8C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4A9D80-131F-06BD-BBEC-7E19CEEC7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E62C-546C-4008-A5E9-D1E418833395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6A1591-5092-FEBF-3CBD-0C1C25C2C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1756B4-7249-1D62-19F2-79F8E910F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0085-B1C6-4E01-A9B9-92624CDF6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172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8B922A-54A9-62AB-AB1B-09316D316D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8630658-056D-C9EF-CE87-34267514E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3C5256-341D-0337-BEA8-51BD35D7F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E62C-546C-4008-A5E9-D1E418833395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9AE3CC-9564-2F4A-587A-4744F70B5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878888-07C2-161B-1186-8A5BEABB9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0085-B1C6-4E01-A9B9-92624CDF6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206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35049-3BC7-B691-7E8E-CAF05E401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6F72F5-3A8B-48CE-833F-05DDB8B0B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53D374-22B7-9F65-FEB3-8D64C59BD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E62C-546C-4008-A5E9-D1E418833395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397EC8-0EAF-9331-BC42-5A7206A01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E95F5C-2F59-AA4D-242A-DD3BF1D1F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0085-B1C6-4E01-A9B9-92624CDF6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6268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B7EF33-0BB2-AF97-0798-6E3344241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CF8615-EEFC-6EDA-F892-9C826FEA4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9DFFFF-90DC-85D2-4CFB-72D991FC5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E62C-546C-4008-A5E9-D1E418833395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470710-5E3E-0931-E4CC-2EA38EC2C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2C8FF6-A4A9-A543-C206-B07EF545E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0085-B1C6-4E01-A9B9-92624CDF6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10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F31209-C86F-BD43-BEC0-EF155F26E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72C4D3-A89E-B564-A183-2449B91140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A2CEFE-FBFC-DEBA-9C7B-9E03F9174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7759A3F-7AB2-CBAC-F89D-275C42D74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E62C-546C-4008-A5E9-D1E418833395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DEDE04-93D8-8DF8-21E8-2C9B27931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1736B0-A379-99E7-3354-10C09D124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0085-B1C6-4E01-A9B9-92624CDF6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253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1E5203-217D-203A-03C4-AC73E36B0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EABA11-5EED-E449-1F7B-E24D4E6B2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EF8467A-26E1-D04E-26AA-A1B70BBBA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FDB89E4-B51C-29F9-356A-9B5CCC0A2F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A3CAB86-1E1B-12DB-817E-FF90F64C1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7FDA588-273E-23A0-FE5E-06D795044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E62C-546C-4008-A5E9-D1E418833395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48D32DB-D5CD-FAE8-AC64-7B324704E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870B817-B356-04AD-3CA2-05972141F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0085-B1C6-4E01-A9B9-92624CDF6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7922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31F848-2220-E7EA-8CF8-533E8F14F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C05605-FF1C-5521-7695-4287FDE71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E62C-546C-4008-A5E9-D1E418833395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497160B-0DE6-B880-F475-D39BE49DC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6DA4925-9427-2C28-04A6-B972A9755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0085-B1C6-4E01-A9B9-92624CDF6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912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7D6CCC3-6B08-0C75-7DB2-DBCD82F76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E62C-546C-4008-A5E9-D1E418833395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26303FE-504A-E6DC-B221-7C51FAE21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F9E3D76-1F04-B84D-5D9A-71D7BD887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0085-B1C6-4E01-A9B9-92624CDF6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1876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65E674-1FD1-66EB-0C97-6F9933D30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EB0CD4-DE21-C9F0-9A2B-FCBED9771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8E0809-5B33-67E1-9BB1-E6381236E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2F8E9D-A774-C5B9-E349-3E2947E6C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E62C-546C-4008-A5E9-D1E418833395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01EA98-BAED-04A0-DFBA-B8BEA7DAD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B58453-CA1D-4C3B-6108-327318E98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0085-B1C6-4E01-A9B9-92624CDF6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264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5A28E9-1BC6-E91A-D4D8-971CEFEA7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B3AA696-C9BA-BF0F-802E-F0904AB9F9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98F12AB-BBAC-67B6-D1CD-AFDD85EA0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6EAE90-B009-9B7F-6826-297F0D8DC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E62C-546C-4008-A5E9-D1E418833395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ADEBA4-F7F8-7AB5-11CD-A04F804F2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5F281C-2413-A5A0-830C-65E8482AB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0085-B1C6-4E01-A9B9-92624CDF6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34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84AC289-5F05-473D-8C30-DA55BC9FE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01AA3E-9695-91D8-24C1-5E09A92D6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40609C-DBAB-84BB-1E7D-68AC037F3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2E62C-546C-4008-A5E9-D1E418833395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3824DC-FCBC-2F0A-0DF8-9BC46BFCAC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673C2B-AD38-0FEA-D3F5-6D9F978536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80085-B1C6-4E01-A9B9-92624CDF6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627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8017E42-FC2E-D5F3-81CA-F8FBC7FF5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696" y="386758"/>
            <a:ext cx="9648607" cy="626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05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6DD7928-616F-66E3-CC51-ACB8A6FD1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65" y="522738"/>
            <a:ext cx="10874928" cy="611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9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GIT</dc:title>
  <dc:creator>Edison Soares</dc:creator>
  <cp:lastModifiedBy>Patrick Gaspar</cp:lastModifiedBy>
  <cp:revision>8</cp:revision>
  <dcterms:created xsi:type="dcterms:W3CDTF">2022-08-27T20:25:23Z</dcterms:created>
  <dcterms:modified xsi:type="dcterms:W3CDTF">2022-09-25T21:05:18Z</dcterms:modified>
</cp:coreProperties>
</file>