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Debugging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Author: Patrick Farmer Supervisor: Dr. Jonathon Dukes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Self Checking and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Self Checking</a:t>
            </a:r>
          </a:p>
          <a:p>
            <a:pPr lvl="1"/>
            <a:r>
              <a:rPr/>
              <a:t>The code is parsed from the response</a:t>
            </a:r>
          </a:p>
          <a:p>
            <a:pPr lvl="1"/>
            <a:r>
              <a:rPr/>
              <a:t>The code is fed back to the LLM along with prompt</a:t>
            </a:r>
          </a:p>
          <a:p>
            <a:pPr lvl="0"/>
            <a:r>
              <a:rPr/>
              <a:t>Self Improvement</a:t>
            </a:r>
          </a:p>
          <a:p>
            <a:pPr lvl="1"/>
            <a:r>
              <a:rPr/>
              <a:t>If all is ok, continue to compilation and test case checking</a:t>
            </a:r>
          </a:p>
          <a:p>
            <a:pPr lvl="1"/>
            <a:r>
              <a:rPr/>
              <a:t>if not, ask LLM to improve the response and try again (up to x times)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across models</a:t>
            </a:r>
          </a:p>
        </p:txBody>
      </p:sp>
      <p:pic>
        <p:nvPicPr>
          <p:cNvPr descr="../Reports/Final/Images/Model_Comparison_Fibbonac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193800"/>
            <a:ext cx="593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tool to generate helpful problems for students to debug was created</a:t>
            </a:r>
          </a:p>
          <a:p>
            <a:pPr lvl="0"/>
            <a:r>
              <a:rPr/>
              <a:t>The future work could include a front end for the tool and a study to test the usefulness of the tool</a:t>
            </a:r>
          </a:p>
          <a:p>
            <a:pPr lvl="0"/>
            <a:r>
              <a:rPr/>
              <a:t>Thank you for listening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Britton, T., Jeng, L., Carver, G., Cheak, P., Katzenellenbogen, T. 2013. Reversible debugging software. Cambridge Judge Business School; http://citeseerx.ist.psu.edu/viewdoc/download?doi=10.1.1.444.9094&amp;rep=rep1&amp;type=pdf.</a:t>
            </a:r>
          </a:p>
          <a:p>
            <a:pPr lvl="0" indent="-342900" marL="342900">
              <a:buAutoNum type="arabicPeriod"/>
            </a:pPr>
            <a:r>
              <a:rPr/>
              <a:t>RTI. 2002. The economic impacts of inadequate infrastructure for software testing; http://www.nist.gov/director/planning/upload/report02-3.pdf. `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will contain example code and LLM bug insertion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LLMs are good at</a:t>
            </a:r>
          </a:p>
          <a:p>
            <a:pPr lvl="1"/>
            <a:r>
              <a:rPr/>
              <a:t>Writing human-like code</a:t>
            </a:r>
          </a:p>
          <a:p>
            <a:pPr lvl="0"/>
            <a:r>
              <a:rPr/>
              <a:t>What LLMs are bad at</a:t>
            </a:r>
          </a:p>
          <a:p>
            <a:pPr lvl="1"/>
            <a:r>
              <a:rPr/>
              <a:t>Creating bugs intentionally</a:t>
            </a:r>
          </a:p>
          <a:p>
            <a:pPr lvl="0"/>
            <a:r>
              <a:rPr/>
              <a:t>Interacting with LLM in code</a:t>
            </a:r>
          </a:p>
          <a:p>
            <a:pPr lvl="1"/>
            <a:r>
              <a:rPr/>
              <a:t>Interactions with an LLM is done though an API (Ollama or OpenAI)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Debugging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large portion of a programmers time is spent debugging</a:t>
            </a:r>
          </a:p>
          <a:p>
            <a:pPr lvl="0"/>
            <a:r>
              <a:rPr/>
              <a:t>The time spent debugging is between 35-50% (1)</a:t>
            </a:r>
          </a:p>
          <a:p>
            <a:pPr lvl="0"/>
            <a:r>
              <a:rPr/>
              <a:t>The cost of debugging is between 50-75% (2)</a:t>
            </a:r>
          </a:p>
          <a:p>
            <a:pPr lvl="0"/>
            <a:r>
              <a:rPr/>
              <a:t>Increased importance of debugging as LLM usage grows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Skills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Domain and System Knowledge</a:t>
            </a:r>
          </a:p>
          <a:p>
            <a:pPr lvl="0"/>
            <a:r>
              <a:rPr/>
              <a:t>Tool knowledge</a:t>
            </a:r>
          </a:p>
          <a:p>
            <a:pPr lvl="0"/>
            <a:r>
              <a:rPr/>
              <a:t>Debugging strategies</a:t>
            </a:r>
          </a:p>
          <a:p>
            <a:pPr lvl="0"/>
            <a:r>
              <a:rPr/>
              <a:t>Experience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Addressing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Greater exposure to python from program + practice understanding problems</a:t>
            </a:r>
          </a:p>
          <a:p>
            <a:pPr lvl="0"/>
            <a:r>
              <a:rPr/>
              <a:t>Future front end should include debugging tools</a:t>
            </a:r>
          </a:p>
          <a:p>
            <a:pPr lvl="0"/>
            <a:r>
              <a:rPr/>
              <a:t>A user could teach debugging strategies with the tool</a:t>
            </a:r>
          </a:p>
          <a:p>
            <a:pPr lvl="0"/>
            <a:r>
              <a:rPr/>
              <a:t>More exposure to bugs particularly in LLMs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Architecture</a:t>
            </a:r>
          </a:p>
        </p:txBody>
      </p:sp>
      <p:pic>
        <p:nvPicPr>
          <p:cNvPr descr="../Reports/Final/Images/Desig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33500" y="1193800"/>
            <a:ext cx="6477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Architecture</a:t>
            </a:r>
          </a:p>
        </p:txBody>
      </p:sp>
      <p:pic>
        <p:nvPicPr>
          <p:cNvPr descr="../Reports/Final/Images/Benchmar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31900"/>
            <a:ext cx="8229600" cy="330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Bug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(Move in front of architecture diagrams?)</a:t>
            </a:r>
          </a:p>
          <a:p>
            <a:pPr lvl="0"/>
            <a:r>
              <a:rPr/>
              <a:t>Two types of bug insertion</a:t>
            </a:r>
          </a:p>
          <a:p>
            <a:pPr lvl="1"/>
            <a:r>
              <a:rPr/>
              <a:t>LLM bug insertion</a:t>
            </a:r>
          </a:p>
          <a:p>
            <a:pPr lvl="1"/>
            <a:r>
              <a:rPr/>
              <a:t>AST bug insertion</a:t>
            </a:r>
          </a:p>
          <a:p>
            <a:pPr lvl="0"/>
            <a:r>
              <a:rPr/>
              <a:t>The LLM had a lot of issues with bug insertion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Problems</dc:title>
  <dc:creator>Author: Patrick Farmer Supervisor: Dr. Jonathon Dukes</dc:creator>
  <cp:keywords/>
  <dcterms:created xsi:type="dcterms:W3CDTF">2025-03-26T13:56:03Z</dcterms:created>
  <dcterms:modified xsi:type="dcterms:W3CDTF">2025-03-26T13:56:03Z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