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Presentation</a:t>
            </a:r>
            <a:r>
              <a:rPr/>
              <a:t> </a:t>
            </a: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Your</a:t>
            </a:r>
            <a:r>
              <a:rPr/>
              <a:t> </a:t>
            </a:r>
            <a:r>
              <a:rPr/>
              <a:t>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point 1</a:t>
            </a:r>
          </a:p>
          <a:p>
            <a:pPr lvl="1"/>
            <a:r>
              <a:rPr/>
              <a:t>Bullet point 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 slide content.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Your Name</dc:creator>
  <cp:keywords/>
  <dcterms:created xsi:type="dcterms:W3CDTF">2025-02-25T19:17:24Z</dcterms:created>
  <dcterms:modified xsi:type="dcterms:W3CDTF">2025-02-25T19:17:24Z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Date</vt:lpwstr>
  </property>
</Properties>
</file>