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Debugging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Author:</a:t>
            </a:r>
            <a:r>
              <a:rPr/>
              <a:t> </a:t>
            </a:r>
            <a:r>
              <a:rPr/>
              <a:t>Patrick</a:t>
            </a:r>
            <a:r>
              <a:rPr/>
              <a:t> </a:t>
            </a:r>
            <a:r>
              <a:rPr/>
              <a:t>Farmer</a:t>
            </a:r>
            <a:r>
              <a:rPr/>
              <a:t> </a:t>
            </a:r>
            <a:r>
              <a:rPr/>
              <a:t>Supervisor:</a:t>
            </a:r>
            <a:r>
              <a:rPr/>
              <a:t> </a:t>
            </a:r>
            <a:r>
              <a:rPr/>
              <a:t>Dr. Jonathon</a:t>
            </a:r>
            <a:r>
              <a:rPr/>
              <a:t> </a:t>
            </a:r>
            <a:r>
              <a:rPr/>
              <a:t>Dukes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point 1</a:t>
            </a:r>
          </a:p>
          <a:p>
            <a:pPr lvl="1"/>
            <a:r>
              <a:rPr/>
              <a:t>Bullet point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 slide content.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Problems</dc:title>
  <dc:creator>Author: Patrick Farmer Supervisor: Dr. Jonathon Dukes</dc:creator>
  <cp:keywords/>
  <dcterms:created xsi:type="dcterms:W3CDTF">2025-02-25T19:26:35Z</dcterms:created>
  <dcterms:modified xsi:type="dcterms:W3CDTF">2025-02-25T19:26:35Z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