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Debugging</a:t>
            </a:r>
            <a:r>
              <a:rPr/>
              <a:t> </a:t>
            </a:r>
            <a:r>
              <a:rPr/>
              <a:t>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Author:</a:t>
            </a:r>
            <a:r>
              <a:rPr/>
              <a:t> </a:t>
            </a:r>
            <a:r>
              <a:rPr/>
              <a:t>Patrick</a:t>
            </a:r>
            <a:r>
              <a:rPr/>
              <a:t> </a:t>
            </a:r>
            <a:r>
              <a:rPr/>
              <a:t>Farmer</a:t>
            </a:r>
            <a:r>
              <a:rPr/>
              <a:t> </a:t>
            </a:r>
            <a:r>
              <a:rPr/>
              <a:t>Supervisor:</a:t>
            </a:r>
            <a:r>
              <a:rPr/>
              <a:t> </a:t>
            </a:r>
            <a:r>
              <a:rPr/>
              <a:t>Dr. Jonathon</a:t>
            </a:r>
            <a:r>
              <a:rPr/>
              <a:t> </a:t>
            </a:r>
            <a:r>
              <a:rPr/>
              <a:t>Dukes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Performance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Comparison of performance across models with graph</a:t>
            </a:r>
          </a:p>
          <a:p>
            <a:pPr lvl="1"/>
            <a:r>
              <a:rPr/>
              <a:t>Discussion of reasoning vs normal models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Summary of project</a:t>
            </a:r>
          </a:p>
          <a:p>
            <a:pPr lvl="1"/>
            <a:r>
              <a:rPr/>
              <a:t>Future work</a:t>
            </a:r>
          </a:p>
          <a:p>
            <a:pPr lvl="1"/>
            <a:r>
              <a:rPr/>
              <a:t>Questions</a:t>
            </a:r>
          </a:p>
          <a:p>
            <a:pPr lvl="1"/>
            <a:r>
              <a:rPr/>
              <a:t>Thank you</a:t>
            </a:r>
          </a:p>
          <a:p>
            <a:pPr lvl="0" marL="0" indent="0">
              <a:buNone/>
            </a:pPr>
            <a:r>
              <a:rPr/>
              <a:t>`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Demonstration of tool in work</a:t>
            </a:r>
          </a:p>
          <a:p>
            <a:pPr lvl="1"/>
            <a:r>
              <a:rPr/>
              <a:t>Show the problems it generates</a:t>
            </a:r>
          </a:p>
          <a:p>
            <a:pPr lvl="1"/>
            <a:r>
              <a:rPr/>
              <a:t>Show an example of debugging (maybe)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LLM’s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LLMs are good at</a:t>
            </a:r>
          </a:p>
          <a:p>
            <a:pPr lvl="1"/>
            <a:r>
              <a:rPr/>
              <a:t>What LLMs are bad at</a:t>
            </a:r>
          </a:p>
          <a:p>
            <a:pPr lvl="1"/>
            <a:r>
              <a:rPr/>
              <a:t>Interacting with LLM in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Debugging</a:t>
            </a:r>
            <a:r>
              <a:rPr/>
              <a:t> </a:t>
            </a:r>
            <a:r>
              <a:rPr/>
              <a:t>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Percentage of time debugging</a:t>
            </a:r>
          </a:p>
          <a:p>
            <a:pPr lvl="1"/>
            <a:r>
              <a:rPr/>
              <a:t>Cost of debugging late vs early in production</a:t>
            </a:r>
          </a:p>
          <a:p>
            <a:pPr lvl="1"/>
            <a:r>
              <a:rPr/>
              <a:t>Increased importance of debugging with LLMs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Skills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Understanding the language + problem</a:t>
            </a:r>
          </a:p>
          <a:p>
            <a:pPr lvl="1"/>
            <a:r>
              <a:rPr/>
              <a:t>Using debugging tools</a:t>
            </a:r>
          </a:p>
          <a:p>
            <a:pPr lvl="1"/>
            <a:r>
              <a:rPr/>
              <a:t>Previous experience with bugs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Addressing</a:t>
            </a:r>
            <a:r>
              <a:rPr/>
              <a:t> </a:t>
            </a:r>
            <a:r>
              <a:rPr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Greater exposure to python from program + practice understanding problems</a:t>
            </a:r>
          </a:p>
          <a:p>
            <a:pPr lvl="1"/>
            <a:r>
              <a:rPr/>
              <a:t>Future front end should include debugging tools</a:t>
            </a:r>
          </a:p>
          <a:p>
            <a:pPr lvl="1"/>
            <a:r>
              <a:rPr/>
              <a:t>More exposure to bugs particularly in LLMs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Diagram of code blocks (More granular than just classes)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Bug</a:t>
            </a:r>
            <a:r>
              <a:rPr/>
              <a:t> </a:t>
            </a:r>
            <a:r>
              <a:rPr/>
              <a:t>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bugs are inserted</a:t>
            </a:r>
          </a:p>
          <a:p>
            <a:pPr lvl="1"/>
            <a:r>
              <a:rPr/>
              <a:t>Common issues with insertion and workarounds implemented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Self</a:t>
            </a:r>
            <a:r>
              <a:rPr/>
              <a:t> </a:t>
            </a:r>
            <a:r>
              <a:rPr/>
              <a:t>Checking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self checking is implemented</a:t>
            </a:r>
          </a:p>
          <a:p>
            <a:pPr lvl="1"/>
            <a:r>
              <a:rPr/>
              <a:t>How the problematic responses are improved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Problems</dc:title>
  <dc:creator>Author: Patrick Farmer Supervisor: Dr. Jonathon Dukes</dc:creator>
  <cp:keywords/>
  <dcterms:created xsi:type="dcterms:W3CDTF">2025-02-25T19:45:54Z</dcterms:created>
  <dcterms:modified xsi:type="dcterms:W3CDTF">2025-02-25T19:45:54Z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