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Quantum Solution to Poissons Equation for Flow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Author: Patrick Farmer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Flow simulation is a critical component in many fields</a:t>
            </a:r>
          </a:p>
          <a:p>
            <a:pPr lvl="0"/>
            <a:r>
              <a:rPr/>
              <a:t>The Poisson equation solves for the pressure field in incompressible flow</a:t>
            </a:r>
          </a:p>
          <a:p>
            <a:pPr lvl="0"/>
            <a:r>
              <a:rPr/>
              <a:t>Traditional methods can be computationally expensive</a:t>
            </a:r>
          </a:p>
          <a:p>
            <a:pPr lvl="0"/>
            <a:r>
              <a:rPr/>
              <a:t>Quantum computing offers a potential speedup for solving PDEs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solutions use Quantum Annealing, by first converting the problem to a QUBO (Quadratic Unconstrained Binary Optimization) problem</a:t>
            </a:r>
          </a:p>
          <a:p>
            <a:pPr lvl="0" indent="0" marL="0">
              <a:buNone/>
            </a:pPr>
            <a:r>
              <a:rPr i="1"/>
              <a:t>Ali, Mazen and Kabel, Matthias. “Performance Study of Variational Quantum Algorithms for Solving the Poisson Equation on a Quantum Computer.” Physical Review Applied, vol. 20, no. 1, 2023, doi:10.1103/physrevapplied.20.014054.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Variational Quantum Imaginary Time Evolution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Quantum Machine Learning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Solution to Poissons Equation for Flow Simulation</dc:title>
  <dc:creator>Author: Patrick Farmer</dc:creator>
  <cp:keywords/>
  <dcterms:created xsi:type="dcterms:W3CDTF">2025-03-30T15:53:20Z</dcterms:created>
  <dcterms:modified xsi:type="dcterms:W3CDTF">2025-03-30T15:53:20Z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