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0" r:id="rId4"/>
    <p:sldId id="257" r:id="rId5"/>
    <p:sldId id="271" r:id="rId6"/>
    <p:sldId id="258" r:id="rId7"/>
    <p:sldId id="259" r:id="rId8"/>
    <p:sldId id="260" r:id="rId9"/>
    <p:sldId id="261" r:id="rId10"/>
    <p:sldId id="262" r:id="rId11"/>
    <p:sldId id="263" r:id="rId12"/>
    <p:sldId id="267" r:id="rId13"/>
    <p:sldId id="265" r:id="rId14"/>
    <p:sldId id="264"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8" d="100"/>
          <a:sy n="78"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0FE573-A867-4B72-A953-0EF63FE5EAF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18915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E573-A867-4B72-A953-0EF63FE5EAF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3692460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E573-A867-4B72-A953-0EF63FE5EAF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9DD5-1959-4685-9BB0-C627391D58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7169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E573-A867-4B72-A953-0EF63FE5EAF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873774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E573-A867-4B72-A953-0EF63FE5EAF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9DD5-1959-4685-9BB0-C627391D58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529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E573-A867-4B72-A953-0EF63FE5EAF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2095983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0FE573-A867-4B72-A953-0EF63FE5EAF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3830832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0FE573-A867-4B72-A953-0EF63FE5EAF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17672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0FE573-A867-4B72-A953-0EF63FE5EAF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154089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0FE573-A867-4B72-A953-0EF63FE5EAF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10626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0FE573-A867-4B72-A953-0EF63FE5EAF8}"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394497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0FE573-A867-4B72-A953-0EF63FE5EAF8}"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366281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0FE573-A867-4B72-A953-0EF63FE5EAF8}"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60781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FE573-A867-4B72-A953-0EF63FE5EAF8}"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215814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0FE573-A867-4B72-A953-0EF63FE5EAF8}"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32329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0FE573-A867-4B72-A953-0EF63FE5EAF8}"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E19DD5-1959-4685-9BB0-C627391D5812}" type="slidenum">
              <a:rPr lang="en-US" smtClean="0"/>
              <a:t>‹#›</a:t>
            </a:fld>
            <a:endParaRPr lang="en-US"/>
          </a:p>
        </p:txBody>
      </p:sp>
    </p:spTree>
    <p:extLst>
      <p:ext uri="{BB962C8B-B14F-4D97-AF65-F5344CB8AC3E}">
        <p14:creationId xmlns:p14="http://schemas.microsoft.com/office/powerpoint/2010/main" val="3167839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FE573-A867-4B72-A953-0EF63FE5EAF8}" type="datetimeFigureOut">
              <a:rPr lang="en-US" smtClean="0"/>
              <a:t>1/24/2019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E19DD5-1959-4685-9BB0-C627391D5812}" type="slidenum">
              <a:rPr lang="en-US" smtClean="0"/>
              <a:t>‹#›</a:t>
            </a:fld>
            <a:endParaRPr lang="en-US"/>
          </a:p>
        </p:txBody>
      </p:sp>
    </p:spTree>
    <p:extLst>
      <p:ext uri="{BB962C8B-B14F-4D97-AF65-F5344CB8AC3E}">
        <p14:creationId xmlns:p14="http://schemas.microsoft.com/office/powerpoint/2010/main" val="752005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ikihow.com/Stay-Awake-During-School" TargetMode="External"/><Relationship Id="rId2" Type="http://schemas.openxmlformats.org/officeDocument/2006/relationships/hyperlink" Target="https://www.msn.com/en-us/health/wellness/13-tips-to-keep-you-awake-in-class-and-at-work/ar-AAvMen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ppinventor.mit.edu/explore/app-month-gallery.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sn.com/en-us/health/wellness/13-tips-to-keep-you-awake-in-class-and-at-work/ar-AAvMen4" TargetMode="External"/><Relationship Id="rId2" Type="http://schemas.openxmlformats.org/officeDocument/2006/relationships/hyperlink" Target="https://searchitoperations.techtarget.com/definition/event-driven-application" TargetMode="External"/><Relationship Id="rId1" Type="http://schemas.openxmlformats.org/officeDocument/2006/relationships/slideLayout" Target="../slideLayouts/slideLayout2.xml"/><Relationship Id="rId6" Type="http://schemas.openxmlformats.org/officeDocument/2006/relationships/hyperlink" Target="https://developer.android.com/guide/topics/media/media-formats" TargetMode="External"/><Relationship Id="rId5" Type="http://schemas.openxmlformats.org/officeDocument/2006/relationships/hyperlink" Target="http://appinventor.mit.edu/explore/app-month-gallery.html" TargetMode="External"/><Relationship Id="rId4" Type="http://schemas.openxmlformats.org/officeDocument/2006/relationships/hyperlink" Target="https://www.wikihow.com/Stay-Awake-During-Schoo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computerhope.com/jargon/e/event-driven-prog.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archnetworking.techtarget.com/definition/asynchronous" TargetMode="External"/><Relationship Id="rId2" Type="http://schemas.openxmlformats.org/officeDocument/2006/relationships/hyperlink" Target="https://whatis.techtarget.com/definition/routine" TargetMode="External"/><Relationship Id="rId1" Type="http://schemas.openxmlformats.org/officeDocument/2006/relationships/slideLayout" Target="../slideLayouts/slideLayout2.xml"/><Relationship Id="rId6" Type="http://schemas.openxmlformats.org/officeDocument/2006/relationships/hyperlink" Target="https://www.computerhope.com/jargon/e/event.htm" TargetMode="External"/><Relationship Id="rId5" Type="http://schemas.openxmlformats.org/officeDocument/2006/relationships/hyperlink" Target="https://searchwindevelopment.techtarget.com/definition/GUI" TargetMode="External"/><Relationship Id="rId4" Type="http://schemas.openxmlformats.org/officeDocument/2006/relationships/hyperlink" Target="https://searchmicroservices.techtarget.com/definition/event"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puravidaapps.com/filebyfile.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topics/media/media-forma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a:t>
            </a:r>
            <a:endParaRPr lang="en-US" dirty="0"/>
          </a:p>
        </p:txBody>
      </p:sp>
      <p:sp>
        <p:nvSpPr>
          <p:cNvPr id="3" name="Subtitle 2"/>
          <p:cNvSpPr>
            <a:spLocks noGrp="1"/>
          </p:cNvSpPr>
          <p:nvPr>
            <p:ph type="subTitle" idx="1"/>
          </p:nvPr>
        </p:nvSpPr>
        <p:spPr/>
        <p:txBody>
          <a:bodyPr/>
          <a:lstStyle/>
          <a:p>
            <a:r>
              <a:rPr lang="en-US" dirty="0" smtClean="0"/>
              <a:t>Supplemental Information</a:t>
            </a:r>
            <a:endParaRPr lang="en-US" dirty="0"/>
          </a:p>
        </p:txBody>
      </p:sp>
    </p:spTree>
    <p:extLst>
      <p:ext uri="{BB962C8B-B14F-4D97-AF65-F5344CB8AC3E}">
        <p14:creationId xmlns:p14="http://schemas.microsoft.com/office/powerpoint/2010/main" val="223488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Stuck</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If you get stuck when working on a project what can you do to get unstuck?</a:t>
            </a:r>
          </a:p>
        </p:txBody>
      </p:sp>
    </p:spTree>
    <p:extLst>
      <p:ext uri="{BB962C8B-B14F-4D97-AF65-F5344CB8AC3E}">
        <p14:creationId xmlns:p14="http://schemas.microsoft.com/office/powerpoint/2010/main" val="403473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Why should we comment our code?</a:t>
            </a:r>
          </a:p>
          <a:p>
            <a:pPr marL="0" indent="0">
              <a:buNone/>
            </a:pPr>
            <a:endParaRPr lang="en-US" dirty="0"/>
          </a:p>
        </p:txBody>
      </p:sp>
    </p:spTree>
    <p:extLst>
      <p:ext uri="{BB962C8B-B14F-4D97-AF65-F5344CB8AC3E}">
        <p14:creationId xmlns:p14="http://schemas.microsoft.com/office/powerpoint/2010/main" val="190598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smtClean="0"/>
              <a:t>Do not leave random, unused code blocks lying around </a:t>
            </a:r>
          </a:p>
          <a:p>
            <a:r>
              <a:rPr lang="en-US" dirty="0" smtClean="0"/>
              <a:t>Check for Warnings and Errors</a:t>
            </a:r>
          </a:p>
          <a:p>
            <a:r>
              <a:rPr lang="en-US" dirty="0" smtClean="0"/>
              <a:t>Straighten your code up…do not throw code around everywhere</a:t>
            </a:r>
          </a:p>
          <a:p>
            <a:r>
              <a:rPr lang="en-US" dirty="0" smtClean="0"/>
              <a:t>Put code blocks in an understandable order….ex:  if there are three buttons on the screen, but the code blocks in the order of the buttons.</a:t>
            </a:r>
          </a:p>
          <a:p>
            <a:endParaRPr lang="en-US" dirty="0"/>
          </a:p>
        </p:txBody>
      </p:sp>
    </p:spTree>
    <p:extLst>
      <p:ext uri="{BB962C8B-B14F-4D97-AF65-F5344CB8AC3E}">
        <p14:creationId xmlns:p14="http://schemas.microsoft.com/office/powerpoint/2010/main" val="348999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Completion</a:t>
            </a:r>
            <a:endParaRPr lang="en-US" dirty="0"/>
          </a:p>
        </p:txBody>
      </p:sp>
      <p:sp>
        <p:nvSpPr>
          <p:cNvPr id="3" name="Content Placeholder 2"/>
          <p:cNvSpPr>
            <a:spLocks noGrp="1"/>
          </p:cNvSpPr>
          <p:nvPr>
            <p:ph idx="1"/>
          </p:nvPr>
        </p:nvSpPr>
        <p:spPr/>
        <p:txBody>
          <a:bodyPr/>
          <a:lstStyle/>
          <a:p>
            <a:r>
              <a:rPr lang="en-US" dirty="0" smtClean="0"/>
              <a:t>Tutorials first</a:t>
            </a:r>
          </a:p>
          <a:p>
            <a:r>
              <a:rPr lang="en-US" dirty="0" smtClean="0"/>
              <a:t>Quizzes</a:t>
            </a:r>
          </a:p>
          <a:p>
            <a:r>
              <a:rPr lang="en-US" dirty="0" smtClean="0"/>
              <a:t>Project</a:t>
            </a:r>
          </a:p>
          <a:p>
            <a:endParaRPr lang="en-US" dirty="0"/>
          </a:p>
          <a:p>
            <a:pPr marL="0" indent="0">
              <a:buNone/>
            </a:pPr>
            <a:r>
              <a:rPr lang="en-US" dirty="0" smtClean="0"/>
              <a:t>Taking notes throughout</a:t>
            </a:r>
          </a:p>
          <a:p>
            <a:pPr marL="0" indent="0">
              <a:buNone/>
            </a:pPr>
            <a:endParaRPr lang="en-US" dirty="0" smtClean="0"/>
          </a:p>
          <a:p>
            <a:endParaRPr lang="en-US" dirty="0"/>
          </a:p>
        </p:txBody>
      </p:sp>
    </p:spTree>
    <p:extLst>
      <p:ext uri="{BB962C8B-B14F-4D97-AF65-F5344CB8AC3E}">
        <p14:creationId xmlns:p14="http://schemas.microsoft.com/office/powerpoint/2010/main" val="2301397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Expectations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r>
              <a:rPr lang="en-US" dirty="0" smtClean="0"/>
              <a:t>Do not work on other classes, projects, etc. until the items in the previous slide are complete.</a:t>
            </a:r>
          </a:p>
          <a:p>
            <a:r>
              <a:rPr lang="en-US" dirty="0" smtClean="0"/>
              <a:t>When you are finished with the week’s work do not disrupt the classroom or disturb other students.</a:t>
            </a:r>
          </a:p>
          <a:p>
            <a:r>
              <a:rPr lang="en-US" dirty="0" smtClean="0"/>
              <a:t>Laptops are not a requirement in my course and if I find that they are distracting you or others than I will ask that they be removed </a:t>
            </a:r>
            <a:r>
              <a:rPr lang="en-US" dirty="0" err="1" smtClean="0"/>
              <a:t>premanently</a:t>
            </a:r>
            <a:r>
              <a:rPr lang="en-US" dirty="0" smtClean="0"/>
              <a:t> from class.</a:t>
            </a:r>
          </a:p>
          <a:p>
            <a:r>
              <a:rPr lang="en-US" dirty="0" smtClean="0"/>
              <a:t>I will not answer questions beyond the scope of the current Chapter.</a:t>
            </a:r>
          </a:p>
          <a:p>
            <a:r>
              <a:rPr lang="en-US" dirty="0" smtClean="0"/>
              <a:t>Do not sleep in my class.  </a:t>
            </a:r>
          </a:p>
          <a:p>
            <a:r>
              <a:rPr lang="en-US" sz="1800" dirty="0" smtClean="0">
                <a:hlinkClick r:id="rId2"/>
              </a:rPr>
              <a:t>https://www.msn.com/en-us/health/wellness/13-tips-to-keep-you-awake-in-class-and-at-work/ar-AAvMen4</a:t>
            </a:r>
            <a:endParaRPr lang="en-US" sz="1800" dirty="0" smtClean="0"/>
          </a:p>
          <a:p>
            <a:r>
              <a:rPr lang="en-US" sz="1800" dirty="0" smtClean="0">
                <a:hlinkClick r:id="rId3"/>
              </a:rPr>
              <a:t>https://www.wikihow.com/Stay-Awake-During-School</a:t>
            </a:r>
            <a:endParaRPr lang="en-US" sz="1800" dirty="0" smtClean="0"/>
          </a:p>
          <a:p>
            <a:endParaRPr lang="en-US" dirty="0" smtClean="0"/>
          </a:p>
          <a:p>
            <a:endParaRPr lang="en-US" dirty="0"/>
          </a:p>
        </p:txBody>
      </p:sp>
    </p:spTree>
    <p:extLst>
      <p:ext uri="{BB962C8B-B14F-4D97-AF65-F5344CB8AC3E}">
        <p14:creationId xmlns:p14="http://schemas.microsoft.com/office/powerpoint/2010/main" val="384987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 Term projects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Check out this winning project</a:t>
            </a:r>
          </a:p>
          <a:p>
            <a:pPr marL="0" indent="0">
              <a:buNone/>
            </a:pPr>
            <a:endParaRPr lang="en-US" dirty="0"/>
          </a:p>
          <a:p>
            <a:pPr marL="0" indent="0">
              <a:buNone/>
            </a:pPr>
            <a:r>
              <a:rPr lang="en-US" dirty="0" smtClean="0">
                <a:hlinkClick r:id="rId2"/>
              </a:rPr>
              <a:t>http://appinventor.mit.edu/explore/app-month-gallery.html</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1596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hlinkClick r:id="rId2"/>
              </a:rPr>
              <a:t>https://searchitoperations.techtarget.com/definition/event-driven-application</a:t>
            </a:r>
            <a:endParaRPr lang="en-US" dirty="0" smtClean="0"/>
          </a:p>
          <a:p>
            <a:r>
              <a:rPr lang="en-US" dirty="0">
                <a:hlinkClick r:id="rId3"/>
              </a:rPr>
              <a:t>https://www.msn.com/en-us/health/wellness/13-tips-to-keep-you-awake-in-class-and-at-work/ar-AAvMen4</a:t>
            </a:r>
            <a:endParaRPr lang="en-US" dirty="0"/>
          </a:p>
          <a:p>
            <a:r>
              <a:rPr lang="en-US" dirty="0">
                <a:hlinkClick r:id="rId4"/>
              </a:rPr>
              <a:t>https://</a:t>
            </a:r>
            <a:r>
              <a:rPr lang="en-US" dirty="0" smtClean="0">
                <a:hlinkClick r:id="rId4"/>
              </a:rPr>
              <a:t>www.wikihow.com/Stay-Awake-During-School</a:t>
            </a:r>
            <a:endParaRPr lang="en-US" dirty="0" smtClean="0"/>
          </a:p>
          <a:p>
            <a:r>
              <a:rPr lang="en-US" dirty="0" smtClean="0">
                <a:hlinkClick r:id="rId5"/>
              </a:rPr>
              <a:t>http://appinventor.mit.edu/explore/app-month-gallery.html</a:t>
            </a:r>
            <a:endParaRPr lang="en-US" dirty="0" smtClean="0"/>
          </a:p>
          <a:p>
            <a:r>
              <a:rPr lang="en-US" dirty="0" smtClean="0">
                <a:hlinkClick r:id="rId6"/>
              </a:rPr>
              <a:t>https://developer.android.com/guide/topics/media/media-formats</a:t>
            </a:r>
            <a:endParaRPr lang="en-US" dirty="0" smtClean="0"/>
          </a:p>
          <a:p>
            <a:pPr marL="0"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93279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idx="1"/>
          </p:nvPr>
        </p:nvSpPr>
        <p:spPr/>
        <p:txBody>
          <a:bodyPr/>
          <a:lstStyle/>
          <a:p>
            <a:r>
              <a:rPr lang="en-US" dirty="0"/>
              <a:t>An </a:t>
            </a:r>
            <a:r>
              <a:rPr lang="en-US" b="1" dirty="0"/>
              <a:t>event</a:t>
            </a:r>
            <a:r>
              <a:rPr lang="en-US" dirty="0"/>
              <a:t>-</a:t>
            </a:r>
            <a:r>
              <a:rPr lang="en-US" b="1" dirty="0"/>
              <a:t>driven</a:t>
            </a:r>
            <a:r>
              <a:rPr lang="en-US" dirty="0"/>
              <a:t> application is a computer </a:t>
            </a:r>
            <a:r>
              <a:rPr lang="en-US" b="1" dirty="0"/>
              <a:t>program</a:t>
            </a:r>
            <a:r>
              <a:rPr lang="en-US" dirty="0"/>
              <a:t> that is written to respond to actions generated by the user or the system. ... As such, </a:t>
            </a:r>
            <a:r>
              <a:rPr lang="en-US" b="1" dirty="0"/>
              <a:t>events</a:t>
            </a:r>
            <a:r>
              <a:rPr lang="en-US" dirty="0"/>
              <a:t> include both user-generated actions like mouse clicks and keystrokes and system-generated </a:t>
            </a:r>
            <a:r>
              <a:rPr lang="en-US" b="1" dirty="0" smtClean="0"/>
              <a:t>events </a:t>
            </a:r>
            <a:r>
              <a:rPr lang="en-US" dirty="0" smtClean="0"/>
              <a:t>such </a:t>
            </a:r>
            <a:r>
              <a:rPr lang="en-US" dirty="0"/>
              <a:t>as </a:t>
            </a:r>
            <a:r>
              <a:rPr lang="en-US" b="1" dirty="0"/>
              <a:t>program</a:t>
            </a:r>
            <a:r>
              <a:rPr lang="en-US" dirty="0"/>
              <a:t> loading</a:t>
            </a:r>
            <a:r>
              <a:rPr lang="en-US" dirty="0" smtClean="0"/>
              <a:t>.</a:t>
            </a:r>
          </a:p>
          <a:p>
            <a:pPr marL="0" indent="0">
              <a:buNone/>
            </a:pPr>
            <a:endParaRPr lang="en-US" dirty="0" smtClean="0"/>
          </a:p>
          <a:p>
            <a:pPr marL="0" indent="0">
              <a:buNone/>
            </a:pPr>
            <a:r>
              <a:rPr lang="en-US" dirty="0" smtClean="0">
                <a:hlinkClick r:id="rId2"/>
              </a:rPr>
              <a:t>https://www.computerhope.com/jargon/e/event-driven-prog.htm</a:t>
            </a:r>
            <a:endParaRPr lang="en-US" dirty="0" smtClean="0"/>
          </a:p>
          <a:p>
            <a:pPr marL="0" indent="0">
              <a:buNone/>
            </a:pPr>
            <a:endParaRPr lang="en-US" dirty="0"/>
          </a:p>
        </p:txBody>
      </p:sp>
    </p:spTree>
    <p:extLst>
      <p:ext uri="{BB962C8B-B14F-4D97-AF65-F5344CB8AC3E}">
        <p14:creationId xmlns:p14="http://schemas.microsoft.com/office/powerpoint/2010/main" val="125445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Handlers</a:t>
            </a:r>
            <a:endParaRPr lang="en-US" dirty="0"/>
          </a:p>
        </p:txBody>
      </p:sp>
      <p:sp>
        <p:nvSpPr>
          <p:cNvPr id="3" name="Content Placeholder 2"/>
          <p:cNvSpPr>
            <a:spLocks noGrp="1"/>
          </p:cNvSpPr>
          <p:nvPr>
            <p:ph idx="1"/>
          </p:nvPr>
        </p:nvSpPr>
        <p:spPr/>
        <p:txBody>
          <a:bodyPr/>
          <a:lstStyle/>
          <a:p>
            <a:r>
              <a:rPr lang="en-US" dirty="0"/>
              <a:t>An event handler is a callback </a:t>
            </a:r>
            <a:r>
              <a:rPr lang="en-US" u="sng" dirty="0">
                <a:hlinkClick r:id="rId2"/>
              </a:rPr>
              <a:t>routine</a:t>
            </a:r>
            <a:r>
              <a:rPr lang="en-US" dirty="0"/>
              <a:t> that operates </a:t>
            </a:r>
            <a:r>
              <a:rPr lang="en-US" u="sng" dirty="0">
                <a:hlinkClick r:id="rId3"/>
              </a:rPr>
              <a:t>asynchronous</a:t>
            </a:r>
            <a:r>
              <a:rPr lang="en-US" dirty="0"/>
              <a:t>ly and handles inputs received into a program (</a:t>
            </a:r>
            <a:r>
              <a:rPr lang="en-US" u="sng" dirty="0">
                <a:hlinkClick r:id="rId4"/>
              </a:rPr>
              <a:t>event</a:t>
            </a:r>
            <a:r>
              <a:rPr lang="en-US" dirty="0"/>
              <a:t>s). In this context, an event is some meaningful element of application information from an underlying development framework, usually from a graphical user interface (</a:t>
            </a:r>
            <a:r>
              <a:rPr lang="en-US" u="sng" dirty="0">
                <a:hlinkClick r:id="rId5"/>
              </a:rPr>
              <a:t>GUI</a:t>
            </a:r>
            <a:r>
              <a:rPr lang="en-US" dirty="0"/>
              <a:t>) toolkit or some kind of input routine. On the GUI side, events include key strokes, mouse activity, action selections, or timer expirations. On the input side, events include opening or closing files and data streams, reading </a:t>
            </a:r>
            <a:r>
              <a:rPr lang="en-US" dirty="0" smtClean="0"/>
              <a:t>data </a:t>
            </a:r>
            <a:r>
              <a:rPr lang="en-US" dirty="0"/>
              <a:t>and so forth</a:t>
            </a:r>
            <a:r>
              <a:rPr lang="en-US" dirty="0" smtClean="0"/>
              <a:t>.</a:t>
            </a:r>
          </a:p>
          <a:p>
            <a:r>
              <a:rPr lang="en-US" dirty="0" smtClean="0">
                <a:hlinkClick r:id="rId6"/>
              </a:rPr>
              <a:t>https://www.computerhope.com/jargon/e/event.htm</a:t>
            </a:r>
            <a:endParaRPr lang="en-US" dirty="0" smtClean="0"/>
          </a:p>
          <a:p>
            <a:pPr marL="0" indent="0">
              <a:buNone/>
            </a:pPr>
            <a:endParaRPr lang="en-US" dirty="0"/>
          </a:p>
        </p:txBody>
      </p:sp>
    </p:spTree>
    <p:extLst>
      <p:ext uri="{BB962C8B-B14F-4D97-AF65-F5344CB8AC3E}">
        <p14:creationId xmlns:p14="http://schemas.microsoft.com/office/powerpoint/2010/main" val="278448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Only upload one media file at a </a:t>
            </a:r>
            <a:r>
              <a:rPr lang="en-US" dirty="0" smtClean="0"/>
              <a:t>time</a:t>
            </a:r>
          </a:p>
          <a:p>
            <a:r>
              <a:rPr lang="en-US" dirty="0" smtClean="0"/>
              <a:t>5MB file size limit</a:t>
            </a:r>
          </a:p>
          <a:p>
            <a:r>
              <a:rPr lang="en-US" dirty="0">
                <a:hlinkClick r:id="rId2"/>
              </a:rPr>
              <a:t>https://</a:t>
            </a:r>
            <a:r>
              <a:rPr lang="en-US" dirty="0" smtClean="0">
                <a:hlinkClick r:id="rId2"/>
              </a:rPr>
              <a:t>puravidaapps.com/filebyfile.php</a:t>
            </a:r>
            <a:endParaRPr lang="en-US" dirty="0" smtClean="0"/>
          </a:p>
          <a:p>
            <a:endParaRPr lang="en-US" dirty="0"/>
          </a:p>
          <a:p>
            <a:endParaRPr lang="en-US" dirty="0"/>
          </a:p>
        </p:txBody>
      </p:sp>
    </p:spTree>
    <p:extLst>
      <p:ext uri="{BB962C8B-B14F-4D97-AF65-F5344CB8AC3E}">
        <p14:creationId xmlns:p14="http://schemas.microsoft.com/office/powerpoint/2010/main" val="328282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Document Search</a:t>
            </a:r>
            <a:endParaRPr lang="en-US" dirty="0"/>
          </a:p>
        </p:txBody>
      </p:sp>
      <p:sp>
        <p:nvSpPr>
          <p:cNvPr id="3" name="Content Placeholder 2"/>
          <p:cNvSpPr>
            <a:spLocks noGrp="1"/>
          </p:cNvSpPr>
          <p:nvPr>
            <p:ph idx="1"/>
          </p:nvPr>
        </p:nvSpPr>
        <p:spPr/>
        <p:txBody>
          <a:bodyPr/>
          <a:lstStyle/>
          <a:p>
            <a:r>
              <a:rPr lang="en-US" dirty="0" smtClean="0"/>
              <a:t>Click on document in browser window to make sure it is active</a:t>
            </a:r>
          </a:p>
          <a:p>
            <a:r>
              <a:rPr lang="en-US" dirty="0" smtClean="0"/>
              <a:t>Press ctrl + F</a:t>
            </a:r>
          </a:p>
          <a:p>
            <a:r>
              <a:rPr lang="en-US" dirty="0" smtClean="0"/>
              <a:t>Type in your search term</a:t>
            </a:r>
          </a:p>
          <a:p>
            <a:pPr marL="0" indent="0">
              <a:buNone/>
            </a:pPr>
            <a:endParaRPr lang="en-US" dirty="0"/>
          </a:p>
        </p:txBody>
      </p:sp>
    </p:spTree>
    <p:extLst>
      <p:ext uri="{BB962C8B-B14F-4D97-AF65-F5344CB8AC3E}">
        <p14:creationId xmlns:p14="http://schemas.microsoft.com/office/powerpoint/2010/main" val="338062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Media Formats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hlinkClick r:id="rId2"/>
              </a:rPr>
              <a:t>https://developer.android.com/guide/topics/media/media-formats</a:t>
            </a:r>
            <a:endParaRPr lang="en-US" dirty="0" smtClean="0"/>
          </a:p>
          <a:p>
            <a:pPr marL="0" indent="0">
              <a:buNone/>
            </a:pPr>
            <a:endParaRPr lang="en-US" dirty="0"/>
          </a:p>
        </p:txBody>
      </p:sp>
    </p:spTree>
    <p:extLst>
      <p:ext uri="{BB962C8B-B14F-4D97-AF65-F5344CB8AC3E}">
        <p14:creationId xmlns:p14="http://schemas.microsoft.com/office/powerpoint/2010/main" val="18880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Why do you think we remove the background color when using a background image?</a:t>
            </a:r>
            <a:endParaRPr lang="en-US" dirty="0"/>
          </a:p>
        </p:txBody>
      </p:sp>
    </p:spTree>
    <p:extLst>
      <p:ext uri="{BB962C8B-B14F-4D97-AF65-F5344CB8AC3E}">
        <p14:creationId xmlns:p14="http://schemas.microsoft.com/office/powerpoint/2010/main" val="164314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Tell me two ways to center a component on the screen?</a:t>
            </a:r>
          </a:p>
          <a:p>
            <a:pPr marL="0" indent="0">
              <a:buNone/>
            </a:pPr>
            <a:endParaRPr lang="en-US" dirty="0"/>
          </a:p>
          <a:p>
            <a:pPr marL="0" indent="0">
              <a:buNone/>
            </a:pPr>
            <a:r>
              <a:rPr lang="en-US" dirty="0" smtClean="0"/>
              <a:t>How do you center content such as text or an image displaying in a  component?</a:t>
            </a:r>
            <a:endParaRPr lang="en-US" dirty="0"/>
          </a:p>
        </p:txBody>
      </p:sp>
    </p:spTree>
    <p:extLst>
      <p:ext uri="{BB962C8B-B14F-4D97-AF65-F5344CB8AC3E}">
        <p14:creationId xmlns:p14="http://schemas.microsoft.com/office/powerpoint/2010/main" val="115622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Tell me a few ways to speed up development in App Inventor?</a:t>
            </a:r>
            <a:endParaRPr lang="en-US" dirty="0"/>
          </a:p>
        </p:txBody>
      </p:sp>
    </p:spTree>
    <p:extLst>
      <p:ext uri="{BB962C8B-B14F-4D97-AF65-F5344CB8AC3E}">
        <p14:creationId xmlns:p14="http://schemas.microsoft.com/office/powerpoint/2010/main" val="31409509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338</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Chapter 2</vt:lpstr>
      <vt:lpstr>Event Driven Programming</vt:lpstr>
      <vt:lpstr>Event Handlers</vt:lpstr>
      <vt:lpstr>Limitations</vt:lpstr>
      <vt:lpstr>Web Document Search</vt:lpstr>
      <vt:lpstr>Supported Media Formats</vt:lpstr>
      <vt:lpstr>Background</vt:lpstr>
      <vt:lpstr>Centering</vt:lpstr>
      <vt:lpstr>Efficiency</vt:lpstr>
      <vt:lpstr>Stuck</vt:lpstr>
      <vt:lpstr>Commenting</vt:lpstr>
      <vt:lpstr>Best Practices</vt:lpstr>
      <vt:lpstr>Order of Completion</vt:lpstr>
      <vt:lpstr>Classroom Expectations</vt:lpstr>
      <vt:lpstr>Mid Term projects</vt:lpstr>
      <vt:lpstr>Resources</vt:lpstr>
    </vt:vector>
  </TitlesOfParts>
  <Company>Guilford Technical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Windows User</dc:creator>
  <cp:lastModifiedBy>Windows User</cp:lastModifiedBy>
  <cp:revision>9</cp:revision>
  <dcterms:created xsi:type="dcterms:W3CDTF">2019-01-24T14:23:25Z</dcterms:created>
  <dcterms:modified xsi:type="dcterms:W3CDTF">2019-01-24T15:20:39Z</dcterms:modified>
</cp:coreProperties>
</file>