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0" r:id="rId8"/>
    <p:sldId id="261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stinmind.com/blog/7-common-pitfalls-of-a-novice-ux-designer-and-how-to-deal-with-them/" TargetMode="External"/><Relationship Id="rId2" Type="http://schemas.openxmlformats.org/officeDocument/2006/relationships/hyperlink" Target="https://www.interaction-design.org/literature/article/bad-design-vs-good-design-5-examples-we-can-learn-frombad-design-vs-good-design-5-examples-we-can-learn-from-13070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ebaim.org/resources/contrastcheck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1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www.interaction-design.org/literature/article/bad-design-vs-good-design-5-examples-we-can-learn-frombad-design-vs-good-design-5-examples-we-can-learn-from-130706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https://www.justinmind.com/blog/7-common-pitfalls-of-a-novice-ux-designer-and-how-to-deal-with-them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3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554" y="1651730"/>
            <a:ext cx="7796540" cy="16652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X – User Experience</a:t>
            </a:r>
          </a:p>
          <a:p>
            <a:pPr marL="0" indent="0">
              <a:buNone/>
            </a:pPr>
            <a:r>
              <a:rPr lang="en-US" dirty="0" smtClean="0"/>
              <a:t>UI – User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41" y="3641116"/>
            <a:ext cx="90106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2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keeps users from coming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2250" y="2099162"/>
            <a:ext cx="4453466" cy="3997828"/>
          </a:xfrm>
        </p:spPr>
        <p:txBody>
          <a:bodyPr/>
          <a:lstStyle/>
          <a:p>
            <a:r>
              <a:rPr lang="en-US" dirty="0"/>
              <a:t>Not </a:t>
            </a:r>
            <a:r>
              <a:rPr lang="en-US" dirty="0" smtClean="0"/>
              <a:t>Intuitive</a:t>
            </a:r>
          </a:p>
          <a:p>
            <a:r>
              <a:rPr lang="en-US" dirty="0" smtClean="0"/>
              <a:t>Hard </a:t>
            </a:r>
            <a:r>
              <a:rPr lang="en-US" dirty="0"/>
              <a:t>to read</a:t>
            </a:r>
          </a:p>
          <a:p>
            <a:r>
              <a:rPr lang="en-US" dirty="0" smtClean="0"/>
              <a:t>Distracting</a:t>
            </a:r>
          </a:p>
          <a:p>
            <a:r>
              <a:rPr lang="en-US" dirty="0" smtClean="0"/>
              <a:t>Doesn’t work properly</a:t>
            </a:r>
          </a:p>
          <a:p>
            <a:r>
              <a:rPr lang="en-US" dirty="0" smtClean="0"/>
              <a:t>Takes too long to load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309" y="2052116"/>
            <a:ext cx="5284597" cy="212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2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sure to do this: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948" y="2052116"/>
            <a:ext cx="9236191" cy="3997828"/>
          </a:xfrm>
        </p:spPr>
        <p:txBody>
          <a:bodyPr/>
          <a:lstStyle/>
          <a:p>
            <a:r>
              <a:rPr lang="en-US" dirty="0" smtClean="0"/>
              <a:t>Use High </a:t>
            </a:r>
            <a:r>
              <a:rPr lang="en-US" dirty="0"/>
              <a:t>Contrasting Colors  -  </a:t>
            </a:r>
            <a:r>
              <a:rPr lang="en-US" dirty="0">
                <a:hlinkClick r:id="rId2"/>
              </a:rPr>
              <a:t>https://webaim.org/resources/contrastchecker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Label all of your user interactive components – textboxes, buttons, etc.</a:t>
            </a:r>
          </a:p>
          <a:p>
            <a:r>
              <a:rPr lang="en-US" dirty="0" smtClean="0"/>
              <a:t>Make sure all of your components follow the theme of your app.</a:t>
            </a:r>
          </a:p>
          <a:p>
            <a:r>
              <a:rPr lang="en-US" dirty="0" smtClean="0"/>
              <a:t>Use solid or semi solid background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361" y="4627456"/>
            <a:ext cx="1989090" cy="198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6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409" y="1885285"/>
            <a:ext cx="2643437" cy="4030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364" y="1885285"/>
            <a:ext cx="2655062" cy="40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3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Overload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900" y="2156134"/>
            <a:ext cx="2247560" cy="3309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031" y="2156133"/>
            <a:ext cx="2078483" cy="33099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1808" y="5473732"/>
            <a:ext cx="141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7933" y="552868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37694" y="2519077"/>
            <a:ext cx="31324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Practices: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Understand </a:t>
            </a:r>
            <a:r>
              <a:rPr lang="en-US" dirty="0"/>
              <a:t>what your users need, then design based on that. This helps reduce information overload.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lots of information to convey to your users? Try using visuals instead of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6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Lacking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067" y="1807285"/>
            <a:ext cx="3626182" cy="2234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067" y="4346088"/>
            <a:ext cx="3623929" cy="18686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98833" y="2291379"/>
            <a:ext cx="3771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Practices: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Always label your interactive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6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691" y="1893207"/>
            <a:ext cx="4395642" cy="3391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1523" y="2019395"/>
            <a:ext cx="5045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Never use more than two or three different font families on a single project</a:t>
            </a:r>
            <a:r>
              <a:rPr lang="en-US" dirty="0" smtClean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• Match the typography tone with the tone of the design and content</a:t>
            </a:r>
            <a:r>
              <a:rPr lang="en-US" dirty="0" smtClean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• Pay attention to the thickness and contrast of a type, especially when background images are used</a:t>
            </a:r>
            <a:r>
              <a:rPr lang="en-US" dirty="0" smtClean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• Make sure the font is easy to 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1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73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43</TotalTime>
  <Words>157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Design</vt:lpstr>
      <vt:lpstr>Design</vt:lpstr>
      <vt:lpstr>What keeps users from coming back</vt:lpstr>
      <vt:lpstr>Make sure to do this:</vt:lpstr>
      <vt:lpstr>Examples </vt:lpstr>
      <vt:lpstr>Information Overload </vt:lpstr>
      <vt:lpstr>Lacking Information</vt:lpstr>
      <vt:lpstr>Typography</vt:lpstr>
      <vt:lpstr>PowerPoint Presentation</vt:lpstr>
      <vt:lpstr>Resources</vt:lpstr>
    </vt:vector>
  </TitlesOfParts>
  <Company>Guilford Technical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Windows User</dc:creator>
  <cp:lastModifiedBy>Windows User</cp:lastModifiedBy>
  <cp:revision>6</cp:revision>
  <dcterms:created xsi:type="dcterms:W3CDTF">2019-02-07T14:51:23Z</dcterms:created>
  <dcterms:modified xsi:type="dcterms:W3CDTF">2019-02-07T15:35:00Z</dcterms:modified>
</cp:coreProperties>
</file>