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9" r:id="rId7"/>
    <p:sldId id="268" r:id="rId8"/>
    <p:sldId id="259" r:id="rId9"/>
    <p:sldId id="260" r:id="rId10"/>
    <p:sldId id="270" r:id="rId11"/>
    <p:sldId id="271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0A09-F0DC-4492-9801-B549D786137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BE9-5983-4A00-A566-F1B2182C7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2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0A09-F0DC-4492-9801-B549D786137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BE9-5983-4A00-A566-F1B2182C7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4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0A09-F0DC-4492-9801-B549D786137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BE9-5983-4A00-A566-F1B2182C76E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185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0A09-F0DC-4492-9801-B549D786137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BE9-5983-4A00-A566-F1B2182C7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58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0A09-F0DC-4492-9801-B549D786137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BE9-5983-4A00-A566-F1B2182C76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3137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0A09-F0DC-4492-9801-B549D786137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BE9-5983-4A00-A566-F1B2182C7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0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0A09-F0DC-4492-9801-B549D786137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BE9-5983-4A00-A566-F1B2182C7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80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0A09-F0DC-4492-9801-B549D786137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BE9-5983-4A00-A566-F1B2182C7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7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0A09-F0DC-4492-9801-B549D786137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BE9-5983-4A00-A566-F1B2182C7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1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0A09-F0DC-4492-9801-B549D786137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BE9-5983-4A00-A566-F1B2182C7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0A09-F0DC-4492-9801-B549D786137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BE9-5983-4A00-A566-F1B2182C7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8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0A09-F0DC-4492-9801-B549D786137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BE9-5983-4A00-A566-F1B2182C7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1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0A09-F0DC-4492-9801-B549D786137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BE9-5983-4A00-A566-F1B2182C7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0A09-F0DC-4492-9801-B549D786137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BE9-5983-4A00-A566-F1B2182C7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8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0A09-F0DC-4492-9801-B549D786137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BE9-5983-4A00-A566-F1B2182C7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7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0A09-F0DC-4492-9801-B549D786137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BE9-5983-4A00-A566-F1B2182C7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0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80A09-F0DC-4492-9801-B549D786137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38BE9-5983-4A00-A566-F1B2182C7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6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ediaplayer.pearsoncmg.com/_cc_640x480__/ph/streaming/esm/ecs_gaddis_sowaia_1/chap06_vid03_creating_cups_to_ounces_app.mp4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Procedures and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Returning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742331"/>
            <a:ext cx="8596312" cy="27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Execution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77724"/>
            <a:ext cx="8596312" cy="34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Age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4746"/>
            <a:ext cx="3444987" cy="3230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902" y="2716556"/>
            <a:ext cx="6583898" cy="21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Cups To Ounces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772" y="2306594"/>
            <a:ext cx="3034159" cy="2799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755" y="3882339"/>
            <a:ext cx="3362325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755" y="2306594"/>
            <a:ext cx="6591300" cy="952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74674" y="4020406"/>
            <a:ext cx="1240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 </a:t>
            </a:r>
            <a:r>
              <a:rPr lang="en-US" dirty="0" smtClean="0">
                <a:solidFill>
                  <a:srgbClr val="1A0DAB"/>
                </a:solidFill>
                <a:effectLst/>
                <a:hlinkClick r:id="rId5"/>
              </a:rPr>
              <a:t>video 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Pick a project you would like to work on for your final project.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Break code down into small, manageable pieces</a:t>
            </a:r>
          </a:p>
          <a:p>
            <a:r>
              <a:rPr lang="en-US" dirty="0" smtClean="0"/>
              <a:t>Collection of statements that performs a specific task  ex: Sound1.play</a:t>
            </a:r>
          </a:p>
          <a:p>
            <a:r>
              <a:rPr lang="en-US" dirty="0" smtClean="0"/>
              <a:t>Must have unique names</a:t>
            </a:r>
          </a:p>
          <a:p>
            <a:endParaRPr lang="en-US" dirty="0"/>
          </a:p>
          <a:p>
            <a:r>
              <a:rPr lang="en-US" dirty="0" smtClean="0"/>
              <a:t>Often get confused……</a:t>
            </a:r>
          </a:p>
          <a:p>
            <a:r>
              <a:rPr lang="en-US" dirty="0" smtClean="0"/>
              <a:t>Procedures have no return value</a:t>
            </a:r>
          </a:p>
          <a:p>
            <a:r>
              <a:rPr lang="en-US" dirty="0" smtClean="0"/>
              <a:t>Functions have a return value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Message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269" y="2534444"/>
            <a:ext cx="6667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Execution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746310"/>
            <a:ext cx="8596312" cy="270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Switch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726" y="2160588"/>
            <a:ext cx="656858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9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vs Parameters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456" y="2329656"/>
            <a:ext cx="8239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Display Example </a:t>
            </a:r>
            <a:br>
              <a:rPr lang="en-US" dirty="0" smtClean="0"/>
            </a:br>
            <a:r>
              <a:rPr lang="en-US" dirty="0" smtClean="0"/>
              <a:t>(Passing Arguments)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877" y="2407148"/>
            <a:ext cx="8239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Execution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488" y="2160588"/>
            <a:ext cx="646906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 From Procedures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047" y="1770237"/>
            <a:ext cx="7703665" cy="643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47" y="2685534"/>
            <a:ext cx="4532336" cy="35493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585" y="3890962"/>
            <a:ext cx="37623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95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Chapter 6</vt:lpstr>
      <vt:lpstr>Procedures and Functions</vt:lpstr>
      <vt:lpstr>Display Message Example</vt:lpstr>
      <vt:lpstr>Order of Execution</vt:lpstr>
      <vt:lpstr>Light Switch Example</vt:lpstr>
      <vt:lpstr>Arguments vs Parameters</vt:lpstr>
      <vt:lpstr>Button Display Example  (Passing Arguments)</vt:lpstr>
      <vt:lpstr>Order of Execution</vt:lpstr>
      <vt:lpstr>Returning Values From Procedures</vt:lpstr>
      <vt:lpstr>Value Returning Function</vt:lpstr>
      <vt:lpstr>Order of Execution</vt:lpstr>
      <vt:lpstr>Combined Age App</vt:lpstr>
      <vt:lpstr>Cups To Ounces</vt:lpstr>
      <vt:lpstr>Final Project</vt:lpstr>
    </vt:vector>
  </TitlesOfParts>
  <Company>GTCC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GTCC Lab User</dc:creator>
  <cp:lastModifiedBy>Windows User</cp:lastModifiedBy>
  <cp:revision>9</cp:revision>
  <dcterms:created xsi:type="dcterms:W3CDTF">2018-02-27T15:00:59Z</dcterms:created>
  <dcterms:modified xsi:type="dcterms:W3CDTF">2019-02-21T15:10:08Z</dcterms:modified>
</cp:coreProperties>
</file>