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5601F-F445-415F-8BEE-5BE10FE089A1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E470C-0C2A-4C88-87E6-0A833C01B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88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5601F-F445-415F-8BEE-5BE10FE089A1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E470C-0C2A-4C88-87E6-0A833C01B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94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5601F-F445-415F-8BEE-5BE10FE089A1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E470C-0C2A-4C88-87E6-0A833C01B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394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5601F-F445-415F-8BEE-5BE10FE089A1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E470C-0C2A-4C88-87E6-0A833C01B99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8619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5601F-F445-415F-8BEE-5BE10FE089A1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E470C-0C2A-4C88-87E6-0A833C01B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16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5601F-F445-415F-8BEE-5BE10FE089A1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E470C-0C2A-4C88-87E6-0A833C01B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723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5601F-F445-415F-8BEE-5BE10FE089A1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E470C-0C2A-4C88-87E6-0A833C01B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262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5601F-F445-415F-8BEE-5BE10FE089A1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E470C-0C2A-4C88-87E6-0A833C01B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93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5601F-F445-415F-8BEE-5BE10FE089A1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E470C-0C2A-4C88-87E6-0A833C01B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12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5601F-F445-415F-8BEE-5BE10FE089A1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E470C-0C2A-4C88-87E6-0A833C01B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62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5601F-F445-415F-8BEE-5BE10FE089A1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E470C-0C2A-4C88-87E6-0A833C01B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06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5601F-F445-415F-8BEE-5BE10FE089A1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E470C-0C2A-4C88-87E6-0A833C01B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68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5601F-F445-415F-8BEE-5BE10FE089A1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E470C-0C2A-4C88-87E6-0A833C01B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9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5601F-F445-415F-8BEE-5BE10FE089A1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E470C-0C2A-4C88-87E6-0A833C01B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48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5601F-F445-415F-8BEE-5BE10FE089A1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E470C-0C2A-4C88-87E6-0A833C01B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84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5601F-F445-415F-8BEE-5BE10FE089A1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E470C-0C2A-4C88-87E6-0A833C01B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83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5601F-F445-415F-8BEE-5BE10FE089A1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E470C-0C2A-4C88-87E6-0A833C01B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92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E95601F-F445-415F-8BEE-5BE10FE089A1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E470C-0C2A-4C88-87E6-0A833C01B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357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07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button, rename, and style it</a:t>
            </a:r>
          </a:p>
          <a:p>
            <a:r>
              <a:rPr lang="en-US" dirty="0" smtClean="0"/>
              <a:t>An image, rename, and style it</a:t>
            </a:r>
          </a:p>
          <a:p>
            <a:r>
              <a:rPr lang="en-US" dirty="0" smtClean="0"/>
              <a:t>Program button to show image when it is clicked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396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Tutorial 1-2 page 37</a:t>
            </a:r>
          </a:p>
          <a:p>
            <a:r>
              <a:rPr lang="en-US" dirty="0" smtClean="0"/>
              <a:t>Tutorial 1-3 page 51</a:t>
            </a:r>
          </a:p>
          <a:p>
            <a:r>
              <a:rPr lang="en-US" dirty="0" smtClean="0"/>
              <a:t>Submit for 1</a:t>
            </a:r>
            <a:r>
              <a:rPr lang="en-US" baseline="30000" dirty="0" smtClean="0"/>
              <a:t>st</a:t>
            </a:r>
            <a:r>
              <a:rPr lang="en-US" dirty="0" smtClean="0"/>
              <a:t> assignment – Hello World App</a:t>
            </a:r>
          </a:p>
          <a:p>
            <a:r>
              <a:rPr lang="en-US" dirty="0" smtClean="0"/>
              <a:t>Tutorial 1-4 page 55</a:t>
            </a:r>
          </a:p>
          <a:p>
            <a:r>
              <a:rPr lang="en-US" dirty="0" smtClean="0"/>
              <a:t>Submit for 2</a:t>
            </a:r>
            <a:r>
              <a:rPr lang="en-US" baseline="30000" dirty="0" smtClean="0"/>
              <a:t>nd</a:t>
            </a:r>
            <a:r>
              <a:rPr lang="en-US" dirty="0" smtClean="0"/>
              <a:t> assignment – Good Morning Translator App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Work Ahead:  Chapter 2</a:t>
            </a:r>
          </a:p>
          <a:p>
            <a:r>
              <a:rPr lang="en-US" dirty="0" smtClean="0"/>
              <a:t>Tutorials on pages 76, 80, 85, 90, 102, 106,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080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Components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83125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Click on Component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Click Rename at the bottom of the Components column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Type in name in the ‘Rename Component’ dialog box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PAGE 30</a:t>
            </a:r>
          </a:p>
        </p:txBody>
      </p:sp>
    </p:spTree>
    <p:extLst>
      <p:ext uri="{BB962C8B-B14F-4D97-AF65-F5344CB8AC3E}">
        <p14:creationId xmlns:p14="http://schemas.microsoft.com/office/powerpoint/2010/main" val="96018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Components name can contain ONLY</a:t>
            </a:r>
          </a:p>
          <a:p>
            <a:pPr lvl="1"/>
            <a:r>
              <a:rPr lang="en-US" dirty="0" smtClean="0"/>
              <a:t>Letters</a:t>
            </a:r>
          </a:p>
          <a:p>
            <a:pPr lvl="1"/>
            <a:r>
              <a:rPr lang="en-US" dirty="0" smtClean="0"/>
              <a:t>Numbers</a:t>
            </a:r>
          </a:p>
          <a:p>
            <a:pPr lvl="1"/>
            <a:r>
              <a:rPr lang="en-US" dirty="0" smtClean="0"/>
              <a:t>Underscores</a:t>
            </a:r>
          </a:p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character must be a letter</a:t>
            </a:r>
          </a:p>
          <a:p>
            <a:r>
              <a:rPr lang="en-US" dirty="0" smtClean="0"/>
              <a:t>Name cannot contain a space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PAGE 31</a:t>
            </a:r>
          </a:p>
        </p:txBody>
      </p:sp>
    </p:spTree>
    <p:extLst>
      <p:ext uri="{BB962C8B-B14F-4D97-AF65-F5344CB8AC3E}">
        <p14:creationId xmlns:p14="http://schemas.microsoft.com/office/powerpoint/2010/main" val="9033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 need to reflect purpose of the component</a:t>
            </a:r>
          </a:p>
          <a:p>
            <a:pPr lvl="1"/>
            <a:r>
              <a:rPr lang="en-US" dirty="0" smtClean="0"/>
              <a:t>Label1 vs </a:t>
            </a:r>
            <a:r>
              <a:rPr lang="en-US" dirty="0" err="1" smtClean="0"/>
              <a:t>LabelPhoneNumber</a:t>
            </a:r>
            <a:endParaRPr lang="en-US" dirty="0" smtClean="0"/>
          </a:p>
          <a:p>
            <a:r>
              <a:rPr lang="en-US" dirty="0" smtClean="0"/>
              <a:t>Keep the name of the component followed by the purpose</a:t>
            </a:r>
          </a:p>
          <a:p>
            <a:pPr lvl="1"/>
            <a:r>
              <a:rPr lang="en-US" dirty="0" err="1" smtClean="0"/>
              <a:t>ButtonCalculate</a:t>
            </a:r>
            <a:endParaRPr lang="en-US" dirty="0" smtClean="0"/>
          </a:p>
          <a:p>
            <a:pPr lvl="1"/>
            <a:r>
              <a:rPr lang="en-US" dirty="0" err="1" smtClean="0"/>
              <a:t>LabelFirstName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PAGE 32</a:t>
            </a:r>
          </a:p>
        </p:txBody>
      </p:sp>
    </p:spTree>
    <p:extLst>
      <p:ext uri="{BB962C8B-B14F-4D97-AF65-F5344CB8AC3E}">
        <p14:creationId xmlns:p14="http://schemas.microsoft.com/office/powerpoint/2010/main" val="34597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Click on Component</a:t>
            </a:r>
          </a:p>
          <a:p>
            <a:r>
              <a:rPr lang="en-US" dirty="0" smtClean="0"/>
              <a:t>Click on the Delete button next to the Rename button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PAGE 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64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Aligning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Make the screen1 component active</a:t>
            </a:r>
          </a:p>
          <a:p>
            <a:r>
              <a:rPr lang="en-US" dirty="0" smtClean="0"/>
              <a:t>Use the Align Options in Properties</a:t>
            </a:r>
          </a:p>
          <a:p>
            <a:endParaRPr lang="en-US" dirty="0"/>
          </a:p>
          <a:p>
            <a:r>
              <a:rPr lang="en-US" dirty="0" smtClean="0"/>
              <a:t>Try It:</a:t>
            </a:r>
          </a:p>
          <a:p>
            <a:pPr lvl="1"/>
            <a:r>
              <a:rPr lang="en-US" dirty="0" smtClean="0"/>
              <a:t>Add a button and play around with the screen1 align properties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PAGE 44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70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Start a new app named Chapter1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Change the Title of Screen 1 to Chapter 1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Add a large label that says ‘HELLO WORLD’ to the top of the screen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Rename the label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Add some style to your label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Add a button that says ‘Click Me!’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Rename the button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Add some style to your button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Save and download</a:t>
            </a:r>
          </a:p>
        </p:txBody>
      </p:sp>
    </p:spTree>
    <p:extLst>
      <p:ext uri="{BB962C8B-B14F-4D97-AF65-F5344CB8AC3E}">
        <p14:creationId xmlns:p14="http://schemas.microsoft.com/office/powerpoint/2010/main" val="200904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Brown – Event Handlers</a:t>
            </a:r>
          </a:p>
          <a:p>
            <a:pPr lvl="1"/>
            <a:r>
              <a:rPr lang="en-US" dirty="0" smtClean="0"/>
              <a:t>These are executed when an event happens such as a button being clicked</a:t>
            </a:r>
          </a:p>
          <a:p>
            <a:r>
              <a:rPr lang="en-US" dirty="0" smtClean="0"/>
              <a:t>Light Green – Values</a:t>
            </a:r>
          </a:p>
          <a:p>
            <a:r>
              <a:rPr lang="en-US" dirty="0" smtClean="0"/>
              <a:t>Dark Green – Actions</a:t>
            </a:r>
          </a:p>
          <a:p>
            <a:r>
              <a:rPr lang="en-US" dirty="0" smtClean="0"/>
              <a:t>Dark Pink – Text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PAGE 45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8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Add by clicking the block you want</a:t>
            </a:r>
          </a:p>
          <a:p>
            <a:r>
              <a:rPr lang="en-US" dirty="0" smtClean="0"/>
              <a:t>Delete by</a:t>
            </a:r>
          </a:p>
          <a:p>
            <a:pPr lvl="1"/>
            <a:r>
              <a:rPr lang="en-US" dirty="0" smtClean="0"/>
              <a:t>Clicking and then pressing delete on the keyboard</a:t>
            </a:r>
          </a:p>
          <a:p>
            <a:pPr lvl="1"/>
            <a:r>
              <a:rPr lang="en-US" dirty="0" smtClean="0"/>
              <a:t>Dragging and dropping it in the trash can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PAGE 45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65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177</TotalTime>
  <Words>326</Words>
  <Application>Microsoft Office PowerPoint</Application>
  <PresentationFormat>Widescreen</PresentationFormat>
  <Paragraphs>101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Chapter 1</vt:lpstr>
      <vt:lpstr>Changing Components Names</vt:lpstr>
      <vt:lpstr>Naming Rules</vt:lpstr>
      <vt:lpstr>Naming Conventions</vt:lpstr>
      <vt:lpstr>Delete Component</vt:lpstr>
      <vt:lpstr>Aligning Components</vt:lpstr>
      <vt:lpstr>Create</vt:lpstr>
      <vt:lpstr>Programming</vt:lpstr>
      <vt:lpstr>Blocks</vt:lpstr>
      <vt:lpstr>Create</vt:lpstr>
      <vt:lpstr>Complete</vt:lpstr>
    </vt:vector>
  </TitlesOfParts>
  <Company>GTCC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GTCC Lab User</dc:creator>
  <cp:lastModifiedBy>GTCC Lab User</cp:lastModifiedBy>
  <cp:revision>9</cp:revision>
  <dcterms:created xsi:type="dcterms:W3CDTF">2018-01-16T14:25:24Z</dcterms:created>
  <dcterms:modified xsi:type="dcterms:W3CDTF">2018-01-16T17:22:45Z</dcterms:modified>
</cp:coreProperties>
</file>