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29.04.2015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2016" y="70803"/>
            <a:ext cx="9144000" cy="2387600"/>
          </a:xfrm>
        </p:spPr>
        <p:txBody>
          <a:bodyPr>
            <a:normAutofit/>
          </a:bodyPr>
          <a:lstStyle/>
          <a:p>
            <a:r>
              <a:rPr lang="fr-CH" altLang="en-US" dirty="0" err="1" smtClean="0"/>
              <a:t>What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is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your</a:t>
            </a:r>
            <a:r>
              <a:rPr lang="fr-CH" altLang="en-US" dirty="0" smtClean="0"/>
              <a:t> goal ?</a:t>
            </a:r>
            <a:br>
              <a:rPr lang="fr-CH" altLang="en-US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8472" y="2248726"/>
            <a:ext cx="9144000" cy="398748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evaluate the </a:t>
            </a:r>
            <a:r>
              <a:rPr lang="en-US" dirty="0" smtClean="0"/>
              <a:t>performance of </a:t>
            </a:r>
            <a:r>
              <a:rPr lang="en-US" dirty="0"/>
              <a:t>all the architectures that we </a:t>
            </a:r>
            <a:r>
              <a:rPr lang="en-US" dirty="0" smtClean="0"/>
              <a:t>built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comparing the performances between our different architectures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/>
              <a:t>under different load of clients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8296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What is your goal ?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 </dc:title>
  <dc:creator>gregory.maitre@hotmail.com</dc:creator>
  <cp:lastModifiedBy>Patrick</cp:lastModifiedBy>
  <cp:revision>3</cp:revision>
  <dcterms:created xsi:type="dcterms:W3CDTF">2015-04-29T11:15:46Z</dcterms:created>
  <dcterms:modified xsi:type="dcterms:W3CDTF">2015-04-29T11:41:56Z</dcterms:modified>
</cp:coreProperties>
</file>