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D9E6B-C072-4D7A-B59A-50AC8BFD878C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B93E3-93CD-4E6E-941D-12FC85ED9A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867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305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2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60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5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3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399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9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42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34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762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043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20497"/>
            <a:ext cx="12192000" cy="147002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3600" b="1" dirty="0" smtClean="0">
                <a:solidFill>
                  <a:srgbClr val="0099CC"/>
                </a:solidFill>
                <a:latin typeface="+mn-lt"/>
              </a:rPr>
              <a:t>Performance analysis of</a:t>
            </a:r>
            <a:br>
              <a:rPr lang="en-US" altLang="en-US" sz="3600" b="1" dirty="0" smtClean="0">
                <a:solidFill>
                  <a:srgbClr val="0099CC"/>
                </a:solidFill>
                <a:latin typeface="+mn-lt"/>
              </a:rPr>
            </a:br>
            <a:r>
              <a:rPr lang="en-US" altLang="en-US" sz="3600" b="1" dirty="0" smtClean="0">
                <a:solidFill>
                  <a:srgbClr val="0099CC"/>
                </a:solidFill>
                <a:latin typeface="+mn-lt"/>
              </a:rPr>
              <a:t>multi-threading in In-Memory Data-Stores</a:t>
            </a:r>
            <a:endParaRPr lang="en-US" altLang="en-US" sz="3600" b="1" dirty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395728"/>
            <a:ext cx="12192000" cy="3502152"/>
          </a:xfrm>
        </p:spPr>
        <p:txBody>
          <a:bodyPr>
            <a:noAutofit/>
          </a:bodyPr>
          <a:lstStyle/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Grégory Ludovic Maitre</a:t>
            </a: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Patrick Daniel Oliveira Andrade</a:t>
            </a: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endParaRPr lang="fr-FR" altLang="en-US" sz="1700" dirty="0">
              <a:solidFill>
                <a:srgbClr val="5F5F5F"/>
              </a:solidFill>
            </a:endParaRP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endParaRPr lang="fr-FR" altLang="en-US" sz="1700" dirty="0" smtClean="0">
              <a:solidFill>
                <a:srgbClr val="5F5F5F"/>
              </a:solidFill>
            </a:endParaRP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1</a:t>
            </a:r>
            <a:r>
              <a:rPr lang="fr-FR" altLang="en-US" sz="1700" baseline="30000" dirty="0" smtClean="0">
                <a:solidFill>
                  <a:srgbClr val="5F5F5F"/>
                </a:solidFill>
              </a:rPr>
              <a:t>st</a:t>
            </a:r>
            <a:r>
              <a:rPr lang="fr-FR" altLang="en-US" sz="1700" dirty="0" smtClean="0">
                <a:solidFill>
                  <a:srgbClr val="5F5F5F"/>
                </a:solidFill>
              </a:rPr>
              <a:t> May 2015</a:t>
            </a:r>
            <a:endParaRPr lang="fr-FR" altLang="en-US" sz="17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Outline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86384" y="2065846"/>
            <a:ext cx="10661904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Goal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Load and metrics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Factors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Method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728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Goal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67104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Evaluate the performance of all the architectures of In-Memory Data-Stores that we built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Compare the performances between the different architectures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Give suitable architecture depending on average clients served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Performance analysis will be, in this case, analysis of the average waiting time of a client for an answer after performing a request to the data-store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15283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Load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and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metrics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Load generated </a:t>
            </a:r>
            <a:r>
              <a:rPr lang="en-US" sz="2200" dirty="0">
                <a:solidFill>
                  <a:srgbClr val="5F5F5F"/>
                </a:solidFill>
              </a:rPr>
              <a:t>by </a:t>
            </a:r>
            <a:r>
              <a:rPr lang="en-US" sz="2200" dirty="0" smtClean="0">
                <a:solidFill>
                  <a:srgbClr val="5F5F5F"/>
                </a:solidFill>
              </a:rPr>
              <a:t>benchmarks </a:t>
            </a:r>
            <a:r>
              <a:rPr lang="en-US" sz="2200" dirty="0">
                <a:solidFill>
                  <a:srgbClr val="5F5F5F"/>
                </a:solidFill>
              </a:rPr>
              <a:t>that send randomly requests to </a:t>
            </a:r>
            <a:r>
              <a:rPr lang="en-US" sz="2200" dirty="0" smtClean="0">
                <a:solidFill>
                  <a:srgbClr val="5F5F5F"/>
                </a:solidFill>
              </a:rPr>
              <a:t>get/set </a:t>
            </a:r>
            <a:r>
              <a:rPr lang="en-US" sz="2200" dirty="0">
                <a:solidFill>
                  <a:srgbClr val="5F5F5F"/>
                </a:solidFill>
              </a:rPr>
              <a:t>data with some random key in a range of one hundred </a:t>
            </a:r>
            <a:r>
              <a:rPr lang="en-US" sz="2200" dirty="0" smtClean="0">
                <a:solidFill>
                  <a:srgbClr val="5F5F5F"/>
                </a:solidFill>
              </a:rPr>
              <a:t>predefined keys </a:t>
            </a:r>
            <a:r>
              <a:rPr lang="en-US" sz="2200" dirty="0">
                <a:solidFill>
                  <a:srgbClr val="5F5F5F"/>
                </a:solidFill>
              </a:rPr>
              <a:t>and with some random value in a range of one hundred </a:t>
            </a:r>
            <a:r>
              <a:rPr lang="en-US" sz="2200" dirty="0" smtClean="0">
                <a:solidFill>
                  <a:srgbClr val="5F5F5F"/>
                </a:solidFill>
              </a:rPr>
              <a:t>predefined values.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>
                <a:solidFill>
                  <a:srgbClr val="5F5F5F"/>
                </a:solidFill>
              </a:rPr>
              <a:t>Metric </a:t>
            </a:r>
            <a:r>
              <a:rPr lang="en-US" sz="2200" dirty="0" smtClean="0">
                <a:solidFill>
                  <a:srgbClr val="5F5F5F"/>
                </a:solidFill>
              </a:rPr>
              <a:t>is to </a:t>
            </a:r>
            <a:r>
              <a:rPr lang="en-US" sz="2200" dirty="0">
                <a:solidFill>
                  <a:srgbClr val="5F5F5F"/>
                </a:solidFill>
              </a:rPr>
              <a:t>compare </a:t>
            </a:r>
            <a:r>
              <a:rPr lang="en-US" sz="2200" dirty="0" smtClean="0">
                <a:solidFill>
                  <a:srgbClr val="5F5F5F"/>
                </a:solidFill>
              </a:rPr>
              <a:t>between the </a:t>
            </a:r>
            <a:r>
              <a:rPr lang="en-US" sz="2200" dirty="0">
                <a:solidFill>
                  <a:srgbClr val="5F5F5F"/>
                </a:solidFill>
              </a:rPr>
              <a:t>different architectures </a:t>
            </a:r>
            <a:r>
              <a:rPr lang="en-US" sz="2200" dirty="0" smtClean="0">
                <a:solidFill>
                  <a:srgbClr val="5F5F5F"/>
                </a:solidFill>
              </a:rPr>
              <a:t>using the </a:t>
            </a:r>
            <a:r>
              <a:rPr lang="en-US" sz="2200" dirty="0">
                <a:solidFill>
                  <a:srgbClr val="5F5F5F"/>
                </a:solidFill>
              </a:rPr>
              <a:t>average </a:t>
            </a:r>
            <a:r>
              <a:rPr lang="en-US" sz="2200" dirty="0" smtClean="0">
                <a:solidFill>
                  <a:srgbClr val="5F5F5F"/>
                </a:solidFill>
              </a:rPr>
              <a:t>response </a:t>
            </a:r>
            <a:r>
              <a:rPr lang="en-US" sz="2200" dirty="0">
                <a:solidFill>
                  <a:srgbClr val="5F5F5F"/>
                </a:solidFill>
              </a:rPr>
              <a:t>time of any request to the different </a:t>
            </a:r>
            <a:r>
              <a:rPr lang="en-US" sz="2200" dirty="0" smtClean="0">
                <a:solidFill>
                  <a:srgbClr val="5F5F5F"/>
                </a:solidFill>
              </a:rPr>
              <a:t>data-stores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8966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Factors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For the first batch of results, mostly network factor. However, for the metric this should not be a problem since it will act on the results as a constant (if the load of the network does not vary a lot).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For the second batch of results, network factor will probably be negligible since the load will be generated in a closed network containing only two machines (i.e. the server and the clients)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1109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Method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As previously mentioned, running benchmarks to evaluate the average waiting time for an answer coming from the data-store.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3229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Experiments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For now, only a growing experiment has been done. For each client, hundred get/set requests over hundred predefined keys. Number of parallel clients accessing the server grows from 1 to 500. </a:t>
            </a:r>
            <a:r>
              <a:rPr lang="en-US" sz="2200" smtClean="0">
                <a:solidFill>
                  <a:srgbClr val="5F5F5F"/>
                </a:solidFill>
              </a:rPr>
              <a:t>Every data-store has </a:t>
            </a:r>
            <a:r>
              <a:rPr lang="en-US" sz="2200" dirty="0" smtClean="0">
                <a:solidFill>
                  <a:srgbClr val="5F5F5F"/>
                </a:solidFill>
              </a:rPr>
              <a:t>been tested.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Next experiment will be to have confidence intervals for fixed number of clients.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330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1014983"/>
            <a:ext cx="6888481" cy="5369631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Numerical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analysis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777240" y="1014983"/>
            <a:ext cx="4288536" cy="4864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Clearly, NIO is way better than classical IO of java. Average waiting time at load 100 clients using IO server is quite the same as for 400 client using NIO server.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As first analysis, the growth of the waiting time seems linear in both cases (IO / NIO).</a:t>
            </a:r>
          </a:p>
        </p:txBody>
      </p:sp>
    </p:spTree>
    <p:extLst>
      <p:ext uri="{BB962C8B-B14F-4D97-AF65-F5344CB8AC3E}">
        <p14:creationId xmlns:p14="http://schemas.microsoft.com/office/powerpoint/2010/main" val="31464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353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Performance analysis of multi-threading in In-Memory Data-Stores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your goal ? </dc:title>
  <dc:creator>gregory.maitre@hotmail.com</dc:creator>
  <cp:lastModifiedBy>Patrick</cp:lastModifiedBy>
  <cp:revision>17</cp:revision>
  <dcterms:created xsi:type="dcterms:W3CDTF">2015-04-29T11:15:46Z</dcterms:created>
  <dcterms:modified xsi:type="dcterms:W3CDTF">2015-04-29T21:07:45Z</dcterms:modified>
</cp:coreProperties>
</file>