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01.05.2015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1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86384" y="206584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Analysis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to </a:t>
            </a:r>
            <a:r>
              <a:rPr lang="en-US" sz="2200" dirty="0">
                <a:solidFill>
                  <a:srgbClr val="5F5F5F"/>
                </a:solidFill>
              </a:rPr>
              <a:t>compare </a:t>
            </a:r>
            <a:r>
              <a:rPr lang="en-US" sz="2200" dirty="0" smtClean="0">
                <a:solidFill>
                  <a:srgbClr val="5F5F5F"/>
                </a:solidFill>
              </a:rPr>
              <a:t>between the </a:t>
            </a:r>
            <a:r>
              <a:rPr lang="en-US" sz="2200" dirty="0">
                <a:solidFill>
                  <a:srgbClr val="5F5F5F"/>
                </a:solidFill>
              </a:rPr>
              <a:t>different architectures </a:t>
            </a:r>
            <a:r>
              <a:rPr lang="en-US" sz="2200" dirty="0" smtClean="0">
                <a:solidFill>
                  <a:srgbClr val="5F5F5F"/>
                </a:solidFill>
              </a:rPr>
              <a:t>using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the first batch of results, mostly network factor. However, for the metric this should not be a problem since it will act on the results as a constant (if the load of the network does not vary a lot).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the second batch of results, network factor will probably be negligible since the load will be generated in a closed network containing only two machines (i.e. the server and the clients)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benchmarks to evaluate the average waiting time for an answer coming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now, only a growing experiment has been done. For each client, hundred get/set requests over hundred predefined keys. Number of parallel clients accessing the server grows from 1 to 500. </a:t>
            </a:r>
            <a:r>
              <a:rPr lang="en-US" sz="2200" smtClean="0">
                <a:solidFill>
                  <a:srgbClr val="5F5F5F"/>
                </a:solidFill>
              </a:rPr>
              <a:t>Every data-store has </a:t>
            </a:r>
            <a:r>
              <a:rPr lang="en-US" sz="2200" dirty="0" smtClean="0">
                <a:solidFill>
                  <a:srgbClr val="5F5F5F"/>
                </a:solidFill>
              </a:rPr>
              <a:t>been tested.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Next experiment will be to have confidence intervals for fixed number of clients.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4288536" cy="4864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Clearly, NIO </a:t>
            </a:r>
            <a:r>
              <a:rPr lang="en-US" sz="2200" dirty="0" smtClean="0">
                <a:solidFill>
                  <a:srgbClr val="5F5F5F"/>
                </a:solidFill>
              </a:rPr>
              <a:t>is </a:t>
            </a:r>
            <a:r>
              <a:rPr lang="en-US" sz="2200" dirty="0" smtClean="0">
                <a:solidFill>
                  <a:srgbClr val="5F5F5F"/>
                </a:solidFill>
              </a:rPr>
              <a:t>better than classical IO of java. Average waiting time at load 100 clients using IO server is quite the same as for </a:t>
            </a:r>
            <a:r>
              <a:rPr lang="en-US" sz="2200" dirty="0" smtClean="0">
                <a:solidFill>
                  <a:srgbClr val="5F5F5F"/>
                </a:solidFill>
              </a:rPr>
              <a:t>200 </a:t>
            </a:r>
            <a:r>
              <a:rPr lang="en-US" sz="2200" dirty="0" smtClean="0">
                <a:solidFill>
                  <a:srgbClr val="5F5F5F"/>
                </a:solidFill>
              </a:rPr>
              <a:t>client using NIO server.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first analysis, the growth of the waiting time seems linear in both cases (IO / NIO).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6" y="1039528"/>
            <a:ext cx="6714744" cy="5333840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355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 </dc:title>
  <dc:creator>gregory.maitre@hotmail.com</dc:creator>
  <cp:lastModifiedBy>Patrick</cp:lastModifiedBy>
  <cp:revision>20</cp:revision>
  <dcterms:created xsi:type="dcterms:W3CDTF">2015-04-29T11:15:46Z</dcterms:created>
  <dcterms:modified xsi:type="dcterms:W3CDTF">2015-05-01T06:18:04Z</dcterms:modified>
</cp:coreProperties>
</file>