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handoutMasterIdLst>
    <p:handoutMasterId r:id="rId9"/>
  </p:handoutMasterIdLst>
  <p:sldIdLst>
    <p:sldId id="256" r:id="rId5"/>
    <p:sldId id="291" r:id="rId6"/>
    <p:sldId id="292" r:id="rId7"/>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5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12"/>
    <p:restoredTop sz="94600"/>
  </p:normalViewPr>
  <p:slideViewPr>
    <p:cSldViewPr snapToGrid="0" snapToObjects="1">
      <p:cViewPr varScale="1">
        <p:scale>
          <a:sx n="105" d="100"/>
          <a:sy n="105" d="100"/>
        </p:scale>
        <p:origin x="156" y="96"/>
      </p:cViewPr>
      <p:guideLst/>
    </p:cSldViewPr>
  </p:slideViewPr>
  <p:notesTextViewPr>
    <p:cViewPr>
      <p:scale>
        <a:sx n="1" d="1"/>
        <a:sy n="1" d="1"/>
      </p:scale>
      <p:origin x="0" y="0"/>
    </p:cViewPr>
  </p:notesTextViewPr>
  <p:notesViewPr>
    <p:cSldViewPr snapToGrid="0" snapToObjects="1">
      <p:cViewPr varScale="1">
        <p:scale>
          <a:sx n="154" d="100"/>
          <a:sy n="154" d="100"/>
        </p:scale>
        <p:origin x="194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9738E5-3D41-D248-A7BE-860B5BB2CF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a:extLst>
              <a:ext uri="{FF2B5EF4-FFF2-40B4-BE49-F238E27FC236}">
                <a16:creationId xmlns:a16="http://schemas.microsoft.com/office/drawing/2014/main" id="{060E392D-D5BD-1746-A758-0E07B85726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22CFEA-A781-B84C-B30A-7AD2835774A0}" type="datetimeFigureOut">
              <a:rPr lang="da-DK"/>
              <a:t>12-12-2021</a:t>
            </a:fld>
            <a:endParaRPr lang="en-DK"/>
          </a:p>
        </p:txBody>
      </p:sp>
      <p:sp>
        <p:nvSpPr>
          <p:cNvPr id="4" name="Footer Placeholder 3">
            <a:extLst>
              <a:ext uri="{FF2B5EF4-FFF2-40B4-BE49-F238E27FC236}">
                <a16:creationId xmlns:a16="http://schemas.microsoft.com/office/drawing/2014/main" id="{CD83E68D-2828-734A-9FEA-E92330460E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5" name="Slide Number Placeholder 4">
            <a:extLst>
              <a:ext uri="{FF2B5EF4-FFF2-40B4-BE49-F238E27FC236}">
                <a16:creationId xmlns:a16="http://schemas.microsoft.com/office/drawing/2014/main" id="{6491B149-0CC8-C649-9C9A-642933685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DCD5F4-27D6-134C-8635-1193856DF696}" type="slidenum">
              <a:rPr/>
              <a:t>‹nr.›</a:t>
            </a:fld>
            <a:endParaRPr lang="en-DK"/>
          </a:p>
        </p:txBody>
      </p:sp>
    </p:spTree>
    <p:extLst>
      <p:ext uri="{BB962C8B-B14F-4D97-AF65-F5344CB8AC3E}">
        <p14:creationId xmlns:p14="http://schemas.microsoft.com/office/powerpoint/2010/main" val="1247006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F4B4D-BCA7-CF44-98CD-D4476F97717F}" type="datetimeFigureOut">
              <a:rPr lang="da-DK"/>
              <a:t>12-12-2021</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574D3-70F9-3946-AF88-1FD3CCD79F27}" type="slidenum">
              <a:rPr/>
              <a:t>‹nr.›</a:t>
            </a:fld>
            <a:endParaRPr lang="en-DK"/>
          </a:p>
        </p:txBody>
      </p:sp>
    </p:spTree>
    <p:extLst>
      <p:ext uri="{BB962C8B-B14F-4D97-AF65-F5344CB8AC3E}">
        <p14:creationId xmlns:p14="http://schemas.microsoft.com/office/powerpoint/2010/main" val="848574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orside uden bille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1254918" y="1989946"/>
            <a:ext cx="9682163" cy="1971954"/>
          </a:xfrm>
        </p:spPr>
        <p:txBody>
          <a:bodyPr anchor="b"/>
          <a:lstStyle>
            <a:lvl1pPr algn="ctr">
              <a:defRPr sz="6000">
                <a:solidFill>
                  <a:schemeClr val="bg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1254918" y="4215620"/>
            <a:ext cx="9682163" cy="1736226"/>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pic>
        <p:nvPicPr>
          <p:cNvPr id="7" name="Picture 6">
            <a:extLst>
              <a:ext uri="{FF2B5EF4-FFF2-40B4-BE49-F238E27FC236}">
                <a16:creationId xmlns:a16="http://schemas.microsoft.com/office/drawing/2014/main" id="{EC729635-8AFB-4941-9B0D-8B1111B9E46A}"/>
              </a:ext>
            </a:extLst>
          </p:cNvPr>
          <p:cNvPicPr>
            <a:picLocks noChangeAspect="1"/>
          </p:cNvPicPr>
          <p:nvPr userDrawn="1"/>
        </p:nvPicPr>
        <p:blipFill rotWithShape="1">
          <a:blip r:embed="rId2"/>
          <a:srcRect t="67191" r="16494"/>
          <a:stretch/>
        </p:blipFill>
        <p:spPr>
          <a:xfrm>
            <a:off x="7818629" y="0"/>
            <a:ext cx="4373371" cy="1219092"/>
          </a:xfrm>
          <a:prstGeom prst="rect">
            <a:avLst/>
          </a:prstGeom>
        </p:spPr>
      </p:pic>
      <p:pic>
        <p:nvPicPr>
          <p:cNvPr id="9" name="Picture 8">
            <a:extLst>
              <a:ext uri="{FF2B5EF4-FFF2-40B4-BE49-F238E27FC236}">
                <a16:creationId xmlns:a16="http://schemas.microsoft.com/office/drawing/2014/main" id="{91B7197E-D239-6E42-9FC4-2CAC82660142}"/>
              </a:ext>
            </a:extLst>
          </p:cNvPr>
          <p:cNvPicPr>
            <a:picLocks noChangeAspect="1"/>
          </p:cNvPicPr>
          <p:nvPr userDrawn="1"/>
        </p:nvPicPr>
        <p:blipFill>
          <a:blip r:embed="rId3"/>
          <a:stretch>
            <a:fillRect/>
          </a:stretch>
        </p:blipFill>
        <p:spPr>
          <a:xfrm>
            <a:off x="5500582" y="333841"/>
            <a:ext cx="1190833" cy="1190833"/>
          </a:xfrm>
          <a:prstGeom prst="rect">
            <a:avLst/>
          </a:prstGeom>
        </p:spPr>
      </p:pic>
      <p:sp>
        <p:nvSpPr>
          <p:cNvPr id="21" name="Date Placeholder 20">
            <a:extLst>
              <a:ext uri="{FF2B5EF4-FFF2-40B4-BE49-F238E27FC236}">
                <a16:creationId xmlns:a16="http://schemas.microsoft.com/office/drawing/2014/main" id="{F59432CE-DD34-544C-9DA5-E197F8084A3B}"/>
              </a:ext>
            </a:extLst>
          </p:cNvPr>
          <p:cNvSpPr>
            <a:spLocks noGrp="1"/>
          </p:cNvSpPr>
          <p:nvPr>
            <p:ph type="dt" sz="half" idx="10"/>
          </p:nvPr>
        </p:nvSpPr>
        <p:spPr>
          <a:xfrm>
            <a:off x="590159" y="6356350"/>
            <a:ext cx="964215" cy="279582"/>
          </a:xfrm>
        </p:spPr>
        <p:txBody>
          <a:bodyPr/>
          <a:lstStyle>
            <a:lvl1pPr>
              <a:defRPr>
                <a:solidFill>
                  <a:schemeClr val="bg1"/>
                </a:solidFill>
              </a:defRPr>
            </a:lvl1pPr>
          </a:lstStyle>
          <a:p>
            <a:fld id="{2599C46D-3512-3F42-8597-E1DE978E0C65}" type="datetime1">
              <a:rPr lang="da-DK"/>
              <a:t>12-12-2021</a:t>
            </a:fld>
            <a:endParaRPr lang="en-DK"/>
          </a:p>
        </p:txBody>
      </p:sp>
      <p:sp>
        <p:nvSpPr>
          <p:cNvPr id="22" name="Footer Placeholder 21">
            <a:extLst>
              <a:ext uri="{FF2B5EF4-FFF2-40B4-BE49-F238E27FC236}">
                <a16:creationId xmlns:a16="http://schemas.microsoft.com/office/drawing/2014/main" id="{9C77A74C-AD26-3B43-839F-93917B8B4608}"/>
              </a:ext>
            </a:extLst>
          </p:cNvPr>
          <p:cNvSpPr>
            <a:spLocks noGrp="1"/>
          </p:cNvSpPr>
          <p:nvPr>
            <p:ph type="ftr" sz="quarter" idx="11"/>
          </p:nvPr>
        </p:nvSpPr>
        <p:spPr>
          <a:xfrm>
            <a:off x="1662323"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52455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2 spalter - hvid baggr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1657205"/>
            <a:ext cx="4320000" cy="44409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08505022-B7B8-804B-9926-2D1A5F14CD9F}"/>
              </a:ext>
            </a:extLst>
          </p:cNvPr>
          <p:cNvSpPr>
            <a:spLocks noGrp="1"/>
          </p:cNvSpPr>
          <p:nvPr>
            <p:ph sz="half" idx="2"/>
          </p:nvPr>
        </p:nvSpPr>
        <p:spPr>
          <a:xfrm>
            <a:off x="6427704" y="1657205"/>
            <a:ext cx="4320000" cy="44409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Slide Number Placeholder 4">
            <a:extLst>
              <a:ext uri="{FF2B5EF4-FFF2-40B4-BE49-F238E27FC236}">
                <a16:creationId xmlns:a16="http://schemas.microsoft.com/office/drawing/2014/main" id="{5E71253A-7188-8B4D-836C-9009FCB8EC80}"/>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8" name="Date Placeholder 7">
            <a:extLst>
              <a:ext uri="{FF2B5EF4-FFF2-40B4-BE49-F238E27FC236}">
                <a16:creationId xmlns:a16="http://schemas.microsoft.com/office/drawing/2014/main" id="{008E1BE1-08C4-0043-BCDF-B60C1E46B243}"/>
              </a:ext>
            </a:extLst>
          </p:cNvPr>
          <p:cNvSpPr>
            <a:spLocks noGrp="1"/>
          </p:cNvSpPr>
          <p:nvPr>
            <p:ph type="dt" sz="half" idx="11"/>
          </p:nvPr>
        </p:nvSpPr>
        <p:spPr/>
        <p:txBody>
          <a:bodyPr/>
          <a:lstStyle/>
          <a:p>
            <a:fld id="{FD3C24CA-F09D-D746-8710-4BFA0D1003CF}" type="datetime1">
              <a:rPr lang="da-DK"/>
              <a:t>12-12-2021</a:t>
            </a:fld>
            <a:endParaRPr lang="en-DK"/>
          </a:p>
        </p:txBody>
      </p:sp>
      <p:sp>
        <p:nvSpPr>
          <p:cNvPr id="9" name="Footer Placeholder 8">
            <a:extLst>
              <a:ext uri="{FF2B5EF4-FFF2-40B4-BE49-F238E27FC236}">
                <a16:creationId xmlns:a16="http://schemas.microsoft.com/office/drawing/2014/main" id="{13114189-B024-924A-B0A2-C707CB50E345}"/>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29588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kst 2 spalter - lys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686910" y="1657205"/>
            <a:ext cx="4320000" cy="4442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645595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10" name="Rectangle 9">
            <a:extLst>
              <a:ext uri="{FF2B5EF4-FFF2-40B4-BE49-F238E27FC236}">
                <a16:creationId xmlns:a16="http://schemas.microsoft.com/office/drawing/2014/main" id="{18E11385-2D80-704A-9DE0-96AEE28DC31C}"/>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Date Placeholder 2">
            <a:extLst>
              <a:ext uri="{FF2B5EF4-FFF2-40B4-BE49-F238E27FC236}">
                <a16:creationId xmlns:a16="http://schemas.microsoft.com/office/drawing/2014/main" id="{29077565-C7D5-474F-A4BD-CF3BA7B1F427}"/>
              </a:ext>
            </a:extLst>
          </p:cNvPr>
          <p:cNvSpPr>
            <a:spLocks noGrp="1"/>
          </p:cNvSpPr>
          <p:nvPr>
            <p:ph type="dt" sz="half" idx="11"/>
          </p:nvPr>
        </p:nvSpPr>
        <p:spPr/>
        <p:txBody>
          <a:bodyPr/>
          <a:lstStyle>
            <a:lvl1pPr>
              <a:defRPr>
                <a:solidFill>
                  <a:schemeClr val="bg1"/>
                </a:solidFill>
              </a:defRPr>
            </a:lvl1pPr>
          </a:lstStyle>
          <a:p>
            <a:fld id="{3E15C83E-4C06-7847-B1B2-5EA1E6484DB4}" type="datetime1">
              <a:rPr lang="da-DK"/>
              <a:t>12-12-2021</a:t>
            </a:fld>
            <a:endParaRPr lang="en-DK"/>
          </a:p>
        </p:txBody>
      </p:sp>
      <p:sp>
        <p:nvSpPr>
          <p:cNvPr id="6" name="Footer Placeholder 5">
            <a:extLst>
              <a:ext uri="{FF2B5EF4-FFF2-40B4-BE49-F238E27FC236}">
                <a16:creationId xmlns:a16="http://schemas.microsoft.com/office/drawing/2014/main" id="{D6273BB1-BED5-6549-A022-ADA0DE59C62C}"/>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270791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2 spalter - mørk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68691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645595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3" name="Date Placeholder 2">
            <a:extLst>
              <a:ext uri="{FF2B5EF4-FFF2-40B4-BE49-F238E27FC236}">
                <a16:creationId xmlns:a16="http://schemas.microsoft.com/office/drawing/2014/main" id="{FF6B3C39-40AA-9B46-87FD-0F2D645949DB}"/>
              </a:ext>
            </a:extLst>
          </p:cNvPr>
          <p:cNvSpPr>
            <a:spLocks noGrp="1"/>
          </p:cNvSpPr>
          <p:nvPr>
            <p:ph type="dt" sz="half" idx="11"/>
          </p:nvPr>
        </p:nvSpPr>
        <p:spPr/>
        <p:txBody>
          <a:bodyPr/>
          <a:lstStyle>
            <a:lvl1pPr>
              <a:defRPr>
                <a:solidFill>
                  <a:schemeClr val="bg1"/>
                </a:solidFill>
              </a:defRPr>
            </a:lvl1pPr>
          </a:lstStyle>
          <a:p>
            <a:fld id="{25AC7CE2-B803-A341-92DC-09348186F4E4}" type="datetime1">
              <a:rPr lang="da-DK"/>
              <a:t>12-12-2021</a:t>
            </a:fld>
            <a:endParaRPr lang="en-DK"/>
          </a:p>
        </p:txBody>
      </p:sp>
      <p:sp>
        <p:nvSpPr>
          <p:cNvPr id="6" name="Footer Placeholder 5">
            <a:extLst>
              <a:ext uri="{FF2B5EF4-FFF2-40B4-BE49-F238E27FC236}">
                <a16:creationId xmlns:a16="http://schemas.microsoft.com/office/drawing/2014/main" id="{6A7AD3B6-A2EB-E045-AD80-9F59127486AF}"/>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62632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2 spalter - kombi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E9387284-B4EC-8C41-9C35-398D8A396D23}"/>
              </a:ext>
            </a:extLst>
          </p:cNvPr>
          <p:cNvSpPr/>
          <p:nvPr userDrawn="1"/>
        </p:nvSpPr>
        <p:spPr>
          <a:xfrm>
            <a:off x="1686909" y="1657204"/>
            <a:ext cx="5166891" cy="52007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5ED52920-F1A8-6D46-9184-48AE2E0D21D5}"/>
              </a:ext>
            </a:extLst>
          </p:cNvPr>
          <p:cNvSpPr/>
          <p:nvPr userDrawn="1"/>
        </p:nvSpPr>
        <p:spPr>
          <a:xfrm>
            <a:off x="6853800" y="1657204"/>
            <a:ext cx="5338199" cy="5200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915510" y="1898505"/>
            <a:ext cx="450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7082400" y="1898505"/>
            <a:ext cx="4500000" cy="444092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3" name="Date Placeholder 2">
            <a:extLst>
              <a:ext uri="{FF2B5EF4-FFF2-40B4-BE49-F238E27FC236}">
                <a16:creationId xmlns:a16="http://schemas.microsoft.com/office/drawing/2014/main" id="{18D78880-9B9B-2A45-802F-60A7CB38DEA6}"/>
              </a:ext>
            </a:extLst>
          </p:cNvPr>
          <p:cNvSpPr>
            <a:spLocks noGrp="1"/>
          </p:cNvSpPr>
          <p:nvPr>
            <p:ph type="dt" sz="half" idx="11"/>
          </p:nvPr>
        </p:nvSpPr>
        <p:spPr/>
        <p:txBody>
          <a:bodyPr/>
          <a:lstStyle/>
          <a:p>
            <a:fld id="{1888E75B-06F1-764D-90C2-21FDDFD5D3A5}" type="datetime1">
              <a:rPr lang="da-DK"/>
              <a:t>12-12-2021</a:t>
            </a:fld>
            <a:endParaRPr lang="en-DK"/>
          </a:p>
        </p:txBody>
      </p:sp>
      <p:sp>
        <p:nvSpPr>
          <p:cNvPr id="6" name="Footer Placeholder 5">
            <a:extLst>
              <a:ext uri="{FF2B5EF4-FFF2-40B4-BE49-F238E27FC236}">
                <a16:creationId xmlns:a16="http://schemas.microsoft.com/office/drawing/2014/main" id="{5BB719CB-5AF1-8E4E-B4A0-60E4AB3EE1EF}"/>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036498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stimonial - hvid baggrun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6" name="Picture 5">
            <a:extLst>
              <a:ext uri="{FF2B5EF4-FFF2-40B4-BE49-F238E27FC236}">
                <a16:creationId xmlns:a16="http://schemas.microsoft.com/office/drawing/2014/main" id="{D305DD72-5E4A-3748-B11F-C9F9CEB8F937}"/>
              </a:ext>
            </a:extLst>
          </p:cNvPr>
          <p:cNvPicPr>
            <a:picLocks noChangeAspect="1"/>
          </p:cNvPicPr>
          <p:nvPr userDrawn="1"/>
        </p:nvPicPr>
        <p:blipFill rotWithShape="1">
          <a:blip r:embed="rId2"/>
          <a:srcRect l="10671" r="70154" b="41863"/>
          <a:stretch/>
        </p:blipFill>
        <p:spPr>
          <a:xfrm rot="16200000">
            <a:off x="10021725" y="-788745"/>
            <a:ext cx="1370427" cy="2947915"/>
          </a:xfrm>
          <a:prstGeom prst="rect">
            <a:avLst/>
          </a:prstGeom>
        </p:spPr>
      </p:pic>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89040" cy="1800000"/>
          </a:xfrm>
        </p:spPr>
        <p:txBody>
          <a:bodyPr/>
          <a:lstStyle>
            <a:lvl1pPr algn="ctr">
              <a:buFontTx/>
              <a:buNone/>
              <a:defRPr sz="2800">
                <a:solidFill>
                  <a:schemeClr val="accent1"/>
                </a:solidFill>
              </a:defRPr>
            </a:lvl1pPr>
            <a:lvl2pPr algn="ctr">
              <a:buFontTx/>
              <a:buNone/>
              <a:defRPr/>
            </a:lvl2pPr>
            <a:lvl3pPr algn="ctr">
              <a:buFontTx/>
              <a:buNone/>
              <a:defRPr/>
            </a:lvl3pPr>
            <a:lvl4pPr algn="ctr">
              <a:buFontTx/>
              <a:buNone/>
              <a:defRPr/>
            </a:lvl4pPr>
            <a:lvl5pPr algn="ctr">
              <a:buFontTx/>
              <a:buNone/>
              <a:defRPr/>
            </a:lvl5pPr>
          </a:lstStyle>
          <a:p>
            <a:pPr lvl="0"/>
            <a:endParaRPr lang="en-DK"/>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7387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93108"/>
            <a:ext cx="5762926" cy="555625"/>
          </a:xfrm>
        </p:spPr>
        <p:txBody>
          <a:bodyPr/>
          <a:lstStyle>
            <a:lvl1pPr algn="ctr">
              <a:buFont typeface="Arial" panose="020B0604020202020204" pitchFamily="34" charset="0"/>
              <a:buNone/>
              <a:defRPr sz="1900">
                <a:solidFill>
                  <a:schemeClr val="accent1"/>
                </a:solidFill>
              </a:defRPr>
            </a:lvl1pPr>
            <a:lvl2pPr algn="ctr">
              <a:defRPr/>
            </a:lvl2pPr>
            <a:lvl3pPr algn="ctr">
              <a:defRPr/>
            </a:lvl3pPr>
            <a:lvl4pPr algn="ctr">
              <a:defRPr/>
            </a:lvl4pPr>
            <a:lvl5pPr algn="ctr">
              <a:defRPr/>
            </a:lvl5pPr>
          </a:lstStyle>
          <a:p>
            <a:pPr lvl="0"/>
            <a:r>
              <a:rPr lang="en-GB"/>
              <a:t>Click to edit Master text styles</a:t>
            </a:r>
            <a:endParaRPr lang="en-DK"/>
          </a:p>
        </p:txBody>
      </p:sp>
      <p:sp>
        <p:nvSpPr>
          <p:cNvPr id="3" name="Date Placeholder 2">
            <a:extLst>
              <a:ext uri="{FF2B5EF4-FFF2-40B4-BE49-F238E27FC236}">
                <a16:creationId xmlns:a16="http://schemas.microsoft.com/office/drawing/2014/main" id="{0D127B93-B1D0-6C41-98A7-5158EB3ABD2D}"/>
              </a:ext>
            </a:extLst>
          </p:cNvPr>
          <p:cNvSpPr>
            <a:spLocks noGrp="1"/>
          </p:cNvSpPr>
          <p:nvPr>
            <p:ph type="dt" sz="half" idx="14"/>
          </p:nvPr>
        </p:nvSpPr>
        <p:spPr/>
        <p:txBody>
          <a:bodyPr/>
          <a:lstStyle/>
          <a:p>
            <a:fld id="{847499FB-D8B2-BB40-8058-AAE390A30478}" type="datetime1">
              <a:rPr lang="da-DK"/>
              <a:t>12-12-2021</a:t>
            </a:fld>
            <a:endParaRPr lang="en-DK"/>
          </a:p>
        </p:txBody>
      </p:sp>
      <p:sp>
        <p:nvSpPr>
          <p:cNvPr id="4" name="Footer Placeholder 3">
            <a:extLst>
              <a:ext uri="{FF2B5EF4-FFF2-40B4-BE49-F238E27FC236}">
                <a16:creationId xmlns:a16="http://schemas.microsoft.com/office/drawing/2014/main" id="{56312867-EFD5-FE4D-A547-E6CF94AAB800}"/>
              </a:ext>
            </a:extLst>
          </p:cNvPr>
          <p:cNvSpPr>
            <a:spLocks noGrp="1"/>
          </p:cNvSpPr>
          <p:nvPr>
            <p:ph type="ftr" sz="quarter" idx="15"/>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359694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stimonial - lys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07A8B3-9444-6A49-8D85-7AB47CC1997A}"/>
              </a:ext>
            </a:extLst>
          </p:cNvPr>
          <p:cNvSpPr/>
          <p:nvPr userDrawn="1"/>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C4EB80BE-E667-D140-A01F-1C8D7D33B3B7}"/>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89040" cy="1800000"/>
          </a:xfrm>
        </p:spPr>
        <p:txBody>
          <a:bodyPr/>
          <a:lstStyle>
            <a:lvl1pPr algn="ctr">
              <a:buFontTx/>
              <a:buNone/>
              <a:defRPr sz="2800">
                <a:solidFill>
                  <a:schemeClr val="bg1"/>
                </a:solidFill>
              </a:defRPr>
            </a:lvl1pPr>
            <a:lvl2pPr algn="ctr">
              <a:buFontTx/>
              <a:buNone/>
              <a:defRPr/>
            </a:lvl2pPr>
            <a:lvl3pPr algn="ctr">
              <a:buFontTx/>
              <a:buNone/>
              <a:defRPr/>
            </a:lvl3pPr>
            <a:lvl4pPr algn="ctr">
              <a:buFontTx/>
              <a:buNone/>
              <a:defRPr/>
            </a:lvl4pPr>
            <a:lvl5pPr algn="ctr">
              <a:buFontTx/>
              <a:buNone/>
              <a:defRPr/>
            </a:lvl5pPr>
          </a:lstStyle>
          <a:p>
            <a:pPr lvl="0"/>
            <a:endParaRPr lang="en-DK"/>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5371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72948"/>
            <a:ext cx="5762926" cy="555625"/>
          </a:xfrm>
        </p:spPr>
        <p:txBody>
          <a:bodyPr/>
          <a:lstStyle>
            <a:lvl1pPr algn="ctr">
              <a:buFont typeface="Arial" panose="020B0604020202020204" pitchFamily="34" charset="0"/>
              <a:buNone/>
              <a:defRPr sz="1900">
                <a:solidFill>
                  <a:schemeClr val="bg1"/>
                </a:solidFill>
              </a:defRPr>
            </a:lvl1pPr>
            <a:lvl2pPr algn="ctr">
              <a:defRPr/>
            </a:lvl2pPr>
            <a:lvl3pPr algn="ctr">
              <a:defRPr/>
            </a:lvl3pPr>
            <a:lvl4pPr algn="ctr">
              <a:defRPr/>
            </a:lvl4pPr>
            <a:lvl5pPr algn="ctr">
              <a:defRPr/>
            </a:lvl5pPr>
          </a:lstStyle>
          <a:p>
            <a:pPr lvl="0"/>
            <a:r>
              <a:rPr lang="en-GB"/>
              <a:t>Click to edit Master text styles</a:t>
            </a:r>
            <a:endParaRPr lang="en-DK"/>
          </a:p>
        </p:txBody>
      </p:sp>
      <p:pic>
        <p:nvPicPr>
          <p:cNvPr id="12" name="Picture 11">
            <a:extLst>
              <a:ext uri="{FF2B5EF4-FFF2-40B4-BE49-F238E27FC236}">
                <a16:creationId xmlns:a16="http://schemas.microsoft.com/office/drawing/2014/main" id="{4CCAA21C-6F17-134F-9260-A29B6F983519}"/>
              </a:ext>
            </a:extLst>
          </p:cNvPr>
          <p:cNvPicPr>
            <a:picLocks noChangeAspect="1"/>
          </p:cNvPicPr>
          <p:nvPr userDrawn="1"/>
        </p:nvPicPr>
        <p:blipFill rotWithShape="1">
          <a:blip r:embed="rId2"/>
          <a:srcRect b="22980"/>
          <a:stretch/>
        </p:blipFill>
        <p:spPr>
          <a:xfrm>
            <a:off x="488950" y="447938"/>
            <a:ext cx="858395" cy="888737"/>
          </a:xfrm>
          <a:prstGeom prst="rect">
            <a:avLst/>
          </a:prstGeom>
        </p:spPr>
      </p:pic>
      <p:pic>
        <p:nvPicPr>
          <p:cNvPr id="14" name="Picture 13">
            <a:extLst>
              <a:ext uri="{FF2B5EF4-FFF2-40B4-BE49-F238E27FC236}">
                <a16:creationId xmlns:a16="http://schemas.microsoft.com/office/drawing/2014/main" id="{4B242F0F-8B73-F24F-8A62-ADCFF7AA2893}"/>
              </a:ext>
            </a:extLst>
          </p:cNvPr>
          <p:cNvPicPr>
            <a:picLocks noChangeAspect="1"/>
          </p:cNvPicPr>
          <p:nvPr userDrawn="1"/>
        </p:nvPicPr>
        <p:blipFill rotWithShape="1">
          <a:blip r:embed="rId3"/>
          <a:srcRect l="10671" r="70154" b="41863"/>
          <a:stretch/>
        </p:blipFill>
        <p:spPr>
          <a:xfrm rot="16200000">
            <a:off x="10021725" y="-788745"/>
            <a:ext cx="1370427" cy="2947915"/>
          </a:xfrm>
          <a:prstGeom prst="rect">
            <a:avLst/>
          </a:prstGeom>
        </p:spPr>
      </p:pic>
      <p:sp>
        <p:nvSpPr>
          <p:cNvPr id="3" name="Date Placeholder 2">
            <a:extLst>
              <a:ext uri="{FF2B5EF4-FFF2-40B4-BE49-F238E27FC236}">
                <a16:creationId xmlns:a16="http://schemas.microsoft.com/office/drawing/2014/main" id="{78733831-7C95-0042-B96A-72DA64231B1F}"/>
              </a:ext>
            </a:extLst>
          </p:cNvPr>
          <p:cNvSpPr>
            <a:spLocks noGrp="1"/>
          </p:cNvSpPr>
          <p:nvPr>
            <p:ph type="dt" sz="half" idx="14"/>
          </p:nvPr>
        </p:nvSpPr>
        <p:spPr/>
        <p:txBody>
          <a:bodyPr/>
          <a:lstStyle>
            <a:lvl1pPr>
              <a:defRPr>
                <a:solidFill>
                  <a:schemeClr val="bg1"/>
                </a:solidFill>
              </a:defRPr>
            </a:lvl1pPr>
          </a:lstStyle>
          <a:p>
            <a:fld id="{EB1F29B8-BB26-2742-B15B-3E34A08D2A82}" type="datetime1">
              <a:rPr lang="da-DK"/>
              <a:t>12-12-2021</a:t>
            </a:fld>
            <a:endParaRPr lang="en-DK"/>
          </a:p>
        </p:txBody>
      </p:sp>
      <p:sp>
        <p:nvSpPr>
          <p:cNvPr id="4" name="Footer Placeholder 3">
            <a:extLst>
              <a:ext uri="{FF2B5EF4-FFF2-40B4-BE49-F238E27FC236}">
                <a16:creationId xmlns:a16="http://schemas.microsoft.com/office/drawing/2014/main" id="{F45CD171-CBFD-8547-AB36-4FC726ED92EA}"/>
              </a:ext>
            </a:extLst>
          </p:cNvPr>
          <p:cNvSpPr>
            <a:spLocks noGrp="1"/>
          </p:cNvSpPr>
          <p:nvPr>
            <p:ph type="ftr" sz="quarter" idx="15"/>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2909512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stimonial - mørk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07A8B3-9444-6A49-8D85-7AB47CC1997A}"/>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C4EB80BE-E667-D140-A01F-1C8D7D33B3B7}"/>
              </a:ext>
            </a:extLst>
          </p:cNvPr>
          <p:cNvSpPr/>
          <p:nvPr userDrawn="1"/>
        </p:nvSpPr>
        <p:spPr>
          <a:xfrm>
            <a:off x="1" y="0"/>
            <a:ext cx="1428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6" name="Picture 5">
            <a:extLst>
              <a:ext uri="{FF2B5EF4-FFF2-40B4-BE49-F238E27FC236}">
                <a16:creationId xmlns:a16="http://schemas.microsoft.com/office/drawing/2014/main" id="{D305DD72-5E4A-3748-B11F-C9F9CEB8F937}"/>
              </a:ext>
            </a:extLst>
          </p:cNvPr>
          <p:cNvPicPr>
            <a:picLocks noChangeAspect="1"/>
          </p:cNvPicPr>
          <p:nvPr userDrawn="1"/>
        </p:nvPicPr>
        <p:blipFill rotWithShape="1">
          <a:blip r:embed="rId2"/>
          <a:srcRect l="10671" r="65756" b="41863"/>
          <a:stretch/>
        </p:blipFill>
        <p:spPr>
          <a:xfrm rot="16200000">
            <a:off x="9830692" y="-658044"/>
            <a:ext cx="1684761" cy="2947915"/>
          </a:xfrm>
          <a:prstGeom prst="rect">
            <a:avLst/>
          </a:prstGeom>
        </p:spPr>
      </p:pic>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90000" cy="1800000"/>
          </a:xfrm>
        </p:spPr>
        <p:txBody>
          <a:bodyPr/>
          <a:lstStyle>
            <a:lvl1pPr algn="ctr">
              <a:buFontTx/>
              <a:buNone/>
              <a:defRPr sz="2800">
                <a:solidFill>
                  <a:schemeClr val="bg1"/>
                </a:solidFill>
              </a:defRPr>
            </a:lvl1pPr>
            <a:lvl2pPr algn="ctr">
              <a:buFontTx/>
              <a:buNone/>
              <a:defRPr/>
            </a:lvl2pPr>
            <a:lvl3pPr algn="ctr">
              <a:buFontTx/>
              <a:buNone/>
              <a:defRPr/>
            </a:lvl3pPr>
            <a:lvl4pPr algn="ctr">
              <a:buFontTx/>
              <a:buNone/>
              <a:defRPr/>
            </a:lvl4pPr>
            <a:lvl5pPr algn="ctr">
              <a:buFontTx/>
              <a:buNone/>
              <a:defRPr/>
            </a:lvl5pPr>
          </a:lstStyle>
          <a:p>
            <a:pPr lvl="0"/>
            <a:endParaRPr lang="en-DK"/>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5371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72948"/>
            <a:ext cx="5762926" cy="555625"/>
          </a:xfrm>
        </p:spPr>
        <p:txBody>
          <a:bodyPr/>
          <a:lstStyle>
            <a:lvl1pPr algn="ctr">
              <a:buFont typeface="Arial" panose="020B0604020202020204" pitchFamily="34" charset="0"/>
              <a:buNone/>
              <a:defRPr sz="1900">
                <a:solidFill>
                  <a:schemeClr val="bg1"/>
                </a:solidFill>
              </a:defRPr>
            </a:lvl1pPr>
            <a:lvl2pPr algn="ctr">
              <a:defRPr/>
            </a:lvl2pPr>
            <a:lvl3pPr algn="ctr">
              <a:defRPr/>
            </a:lvl3pPr>
            <a:lvl4pPr algn="ctr">
              <a:defRPr/>
            </a:lvl4pPr>
            <a:lvl5pPr algn="ctr">
              <a:defRPr/>
            </a:lvl5pPr>
          </a:lstStyle>
          <a:p>
            <a:pPr lvl="0"/>
            <a:r>
              <a:rPr lang="en-GB"/>
              <a:t>Click to edit Master text styles</a:t>
            </a:r>
            <a:endParaRPr lang="en-DK"/>
          </a:p>
        </p:txBody>
      </p:sp>
      <p:pic>
        <p:nvPicPr>
          <p:cNvPr id="12" name="Picture 11">
            <a:extLst>
              <a:ext uri="{FF2B5EF4-FFF2-40B4-BE49-F238E27FC236}">
                <a16:creationId xmlns:a16="http://schemas.microsoft.com/office/drawing/2014/main" id="{4CCAA21C-6F17-134F-9260-A29B6F983519}"/>
              </a:ext>
            </a:extLst>
          </p:cNvPr>
          <p:cNvPicPr>
            <a:picLocks noChangeAspect="1"/>
          </p:cNvPicPr>
          <p:nvPr userDrawn="1"/>
        </p:nvPicPr>
        <p:blipFill rotWithShape="1">
          <a:blip r:embed="rId3"/>
          <a:srcRect b="22980"/>
          <a:stretch/>
        </p:blipFill>
        <p:spPr>
          <a:xfrm>
            <a:off x="488950" y="447938"/>
            <a:ext cx="858395" cy="888737"/>
          </a:xfrm>
          <a:prstGeom prst="rect">
            <a:avLst/>
          </a:prstGeom>
        </p:spPr>
      </p:pic>
      <p:pic>
        <p:nvPicPr>
          <p:cNvPr id="14" name="Picture 13">
            <a:extLst>
              <a:ext uri="{FF2B5EF4-FFF2-40B4-BE49-F238E27FC236}">
                <a16:creationId xmlns:a16="http://schemas.microsoft.com/office/drawing/2014/main" id="{3F20B6E8-3EF9-7E4F-BAFA-7185FEBD6B66}"/>
              </a:ext>
            </a:extLst>
          </p:cNvPr>
          <p:cNvPicPr>
            <a:picLocks noChangeAspect="1"/>
          </p:cNvPicPr>
          <p:nvPr userDrawn="1"/>
        </p:nvPicPr>
        <p:blipFill rotWithShape="1">
          <a:blip r:embed="rId4"/>
          <a:srcRect l="37825" r="47301" b="41854"/>
          <a:stretch/>
        </p:blipFill>
        <p:spPr>
          <a:xfrm rot="16200000">
            <a:off x="10173622" y="-942586"/>
            <a:ext cx="1062747" cy="2947915"/>
          </a:xfrm>
          <a:prstGeom prst="rect">
            <a:avLst/>
          </a:prstGeom>
        </p:spPr>
      </p:pic>
      <p:sp>
        <p:nvSpPr>
          <p:cNvPr id="3" name="Date Placeholder 2">
            <a:extLst>
              <a:ext uri="{FF2B5EF4-FFF2-40B4-BE49-F238E27FC236}">
                <a16:creationId xmlns:a16="http://schemas.microsoft.com/office/drawing/2014/main" id="{A6B47EAC-2DC4-5648-8CB4-36DBA97BDDAF}"/>
              </a:ext>
            </a:extLst>
          </p:cNvPr>
          <p:cNvSpPr>
            <a:spLocks noGrp="1"/>
          </p:cNvSpPr>
          <p:nvPr>
            <p:ph type="dt" sz="half" idx="14"/>
          </p:nvPr>
        </p:nvSpPr>
        <p:spPr/>
        <p:txBody>
          <a:bodyPr/>
          <a:lstStyle>
            <a:lvl1pPr>
              <a:defRPr>
                <a:solidFill>
                  <a:schemeClr val="bg1"/>
                </a:solidFill>
              </a:defRPr>
            </a:lvl1pPr>
          </a:lstStyle>
          <a:p>
            <a:fld id="{1C625AF3-5E73-3741-B3E0-C291B5487635}" type="datetime1">
              <a:rPr lang="da-DK"/>
              <a:t>12-12-2021</a:t>
            </a:fld>
            <a:endParaRPr lang="en-DK"/>
          </a:p>
        </p:txBody>
      </p:sp>
      <p:sp>
        <p:nvSpPr>
          <p:cNvPr id="4" name="Footer Placeholder 3">
            <a:extLst>
              <a:ext uri="{FF2B5EF4-FFF2-40B4-BE49-F238E27FC236}">
                <a16:creationId xmlns:a16="http://schemas.microsoft.com/office/drawing/2014/main" id="{6D237889-7A5A-024A-BA62-2DDF81C38CD0}"/>
              </a:ext>
            </a:extLst>
          </p:cNvPr>
          <p:cNvSpPr>
            <a:spLocks noGrp="1"/>
          </p:cNvSpPr>
          <p:nvPr>
            <p:ph type="ftr" sz="quarter" idx="15"/>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939128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ort over Danmar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11" name="Picture 10">
            <a:extLst>
              <a:ext uri="{FF2B5EF4-FFF2-40B4-BE49-F238E27FC236}">
                <a16:creationId xmlns:a16="http://schemas.microsoft.com/office/drawing/2014/main" id="{36C0AE6E-D6F0-B04D-8D90-FC287A4ECCC1}"/>
              </a:ext>
            </a:extLst>
          </p:cNvPr>
          <p:cNvPicPr>
            <a:picLocks noChangeAspect="1"/>
          </p:cNvPicPr>
          <p:nvPr userDrawn="1"/>
        </p:nvPicPr>
        <p:blipFill rotWithShape="1">
          <a:blip r:embed="rId2"/>
          <a:srcRect l="10671" r="9485"/>
          <a:stretch/>
        </p:blipFill>
        <p:spPr>
          <a:xfrm>
            <a:off x="6345977" y="893676"/>
            <a:ext cx="5706323" cy="5070647"/>
          </a:xfrm>
          <a:prstGeom prst="rect">
            <a:avLst/>
          </a:prstGeom>
        </p:spPr>
      </p:pic>
      <p:pic>
        <p:nvPicPr>
          <p:cNvPr id="12" name="Picture 11">
            <a:extLst>
              <a:ext uri="{FF2B5EF4-FFF2-40B4-BE49-F238E27FC236}">
                <a16:creationId xmlns:a16="http://schemas.microsoft.com/office/drawing/2014/main" id="{01B6C65F-248E-404F-A64F-0889E47CCD19}"/>
              </a:ext>
            </a:extLst>
          </p:cNvPr>
          <p:cNvPicPr>
            <a:picLocks noChangeAspect="1"/>
          </p:cNvPicPr>
          <p:nvPr userDrawn="1"/>
        </p:nvPicPr>
        <p:blipFill>
          <a:blip r:embed="rId3"/>
          <a:stretch>
            <a:fillRect/>
          </a:stretch>
        </p:blipFill>
        <p:spPr>
          <a:xfrm>
            <a:off x="6339310" y="749300"/>
            <a:ext cx="5359400" cy="5359400"/>
          </a:xfrm>
          <a:prstGeom prst="rect">
            <a:avLst/>
          </a:prstGeom>
        </p:spPr>
      </p:pic>
      <p:sp>
        <p:nvSpPr>
          <p:cNvPr id="9" name="Rectangle 8">
            <a:extLst>
              <a:ext uri="{FF2B5EF4-FFF2-40B4-BE49-F238E27FC236}">
                <a16:creationId xmlns:a16="http://schemas.microsoft.com/office/drawing/2014/main" id="{77F35B58-434F-6541-A5AB-C591B3ECF203}"/>
              </a:ext>
            </a:extLst>
          </p:cNvPr>
          <p:cNvSpPr/>
          <p:nvPr userDrawn="1"/>
        </p:nvSpPr>
        <p:spPr>
          <a:xfrm>
            <a:off x="139699" y="6196603"/>
            <a:ext cx="5956299" cy="670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E6C6CFE4-1D8A-E048-B114-07488293B0BA}"/>
              </a:ext>
            </a:extLst>
          </p:cNvPr>
          <p:cNvSpPr>
            <a:spLocks noGrp="1"/>
          </p:cNvSpPr>
          <p:nvPr>
            <p:ph type="dt" sz="half" idx="12"/>
          </p:nvPr>
        </p:nvSpPr>
        <p:spPr/>
        <p:txBody>
          <a:bodyPr/>
          <a:lstStyle>
            <a:lvl1pPr>
              <a:defRPr>
                <a:solidFill>
                  <a:schemeClr val="bg1"/>
                </a:solidFill>
              </a:defRPr>
            </a:lvl1pPr>
          </a:lstStyle>
          <a:p>
            <a:fld id="{58004B7F-D5A9-0944-A659-E53445E204A6}" type="datetime1">
              <a:rPr lang="da-DK"/>
              <a:t>12-12-2021</a:t>
            </a:fld>
            <a:endParaRPr lang="en-DK"/>
          </a:p>
        </p:txBody>
      </p:sp>
      <p:sp>
        <p:nvSpPr>
          <p:cNvPr id="6" name="Footer Placeholder 5">
            <a:extLst>
              <a:ext uri="{FF2B5EF4-FFF2-40B4-BE49-F238E27FC236}">
                <a16:creationId xmlns:a16="http://schemas.microsoft.com/office/drawing/2014/main" id="{CBB6A596-2163-8545-8C2C-3F4CEAE81665}"/>
              </a:ext>
            </a:extLst>
          </p:cNvPr>
          <p:cNvSpPr>
            <a:spLocks noGrp="1"/>
          </p:cNvSpPr>
          <p:nvPr>
            <p:ph type="ftr" sz="quarter" idx="13"/>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278345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kst + prik-anima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10" name="Picture 9">
            <a:extLst>
              <a:ext uri="{FF2B5EF4-FFF2-40B4-BE49-F238E27FC236}">
                <a16:creationId xmlns:a16="http://schemas.microsoft.com/office/drawing/2014/main" id="{1C88E311-2A15-C94D-B456-72D1CCD5E38B}"/>
              </a:ext>
            </a:extLst>
          </p:cNvPr>
          <p:cNvPicPr>
            <a:picLocks noChangeAspect="1"/>
          </p:cNvPicPr>
          <p:nvPr userDrawn="1"/>
        </p:nvPicPr>
        <p:blipFill>
          <a:blip r:embed="rId2"/>
          <a:stretch>
            <a:fillRect/>
          </a:stretch>
        </p:blipFill>
        <p:spPr>
          <a:xfrm>
            <a:off x="6354721" y="1178560"/>
            <a:ext cx="5578555" cy="4500880"/>
          </a:xfrm>
          <a:prstGeom prst="rect">
            <a:avLst/>
          </a:prstGeom>
        </p:spPr>
      </p:pic>
      <p:sp>
        <p:nvSpPr>
          <p:cNvPr id="5" name="Date Placeholder 4">
            <a:extLst>
              <a:ext uri="{FF2B5EF4-FFF2-40B4-BE49-F238E27FC236}">
                <a16:creationId xmlns:a16="http://schemas.microsoft.com/office/drawing/2014/main" id="{EF0EE67A-8BC5-9547-BE05-E18658D4B130}"/>
              </a:ext>
            </a:extLst>
          </p:cNvPr>
          <p:cNvSpPr>
            <a:spLocks noGrp="1"/>
          </p:cNvSpPr>
          <p:nvPr>
            <p:ph type="dt" sz="half" idx="12"/>
          </p:nvPr>
        </p:nvSpPr>
        <p:spPr/>
        <p:txBody>
          <a:bodyPr/>
          <a:lstStyle/>
          <a:p>
            <a:fld id="{2F8B3DA8-E344-4F43-9C85-CA6C68C61A0E}" type="datetime1">
              <a:rPr lang="da-DK"/>
              <a:t>12-12-2021</a:t>
            </a:fld>
            <a:endParaRPr lang="en-DK"/>
          </a:p>
        </p:txBody>
      </p:sp>
      <p:sp>
        <p:nvSpPr>
          <p:cNvPr id="6" name="Footer Placeholder 5">
            <a:extLst>
              <a:ext uri="{FF2B5EF4-FFF2-40B4-BE49-F238E27FC236}">
                <a16:creationId xmlns:a16="http://schemas.microsoft.com/office/drawing/2014/main" id="{FEC3F1F0-3BDB-F345-85CA-81DFED071ACA}"/>
              </a:ext>
            </a:extLst>
          </p:cNvPr>
          <p:cNvSpPr>
            <a:spLocks noGrp="1"/>
          </p:cNvSpPr>
          <p:nvPr>
            <p:ph type="ftr" sz="quarter" idx="13"/>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954446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kst+billede - hvid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sp>
        <p:nvSpPr>
          <p:cNvPr id="9" name="Rectangle 8">
            <a:extLst>
              <a:ext uri="{FF2B5EF4-FFF2-40B4-BE49-F238E27FC236}">
                <a16:creationId xmlns:a16="http://schemas.microsoft.com/office/drawing/2014/main" id="{4B549EF7-2957-2746-8802-3ED83348F0A2}"/>
              </a:ext>
            </a:extLst>
          </p:cNvPr>
          <p:cNvSpPr/>
          <p:nvPr userDrawn="1"/>
        </p:nvSpPr>
        <p:spPr>
          <a:xfrm>
            <a:off x="139699" y="6196603"/>
            <a:ext cx="5956299" cy="670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D8BB9097-3EDF-1F46-BE31-2B90A72816CD}"/>
              </a:ext>
            </a:extLst>
          </p:cNvPr>
          <p:cNvSpPr>
            <a:spLocks noGrp="1"/>
          </p:cNvSpPr>
          <p:nvPr>
            <p:ph type="dt" sz="half" idx="13"/>
          </p:nvPr>
        </p:nvSpPr>
        <p:spPr/>
        <p:txBody>
          <a:bodyPr/>
          <a:lstStyle>
            <a:lvl1pPr>
              <a:defRPr>
                <a:solidFill>
                  <a:schemeClr val="bg1"/>
                </a:solidFill>
              </a:defRPr>
            </a:lvl1pPr>
          </a:lstStyle>
          <a:p>
            <a:fld id="{8CEC99A3-670E-3D47-9C33-BCC74F0BDE65}" type="datetime1">
              <a:rPr lang="da-DK"/>
              <a:t>12-12-2021</a:t>
            </a:fld>
            <a:endParaRPr lang="en-DK"/>
          </a:p>
        </p:txBody>
      </p:sp>
      <p:sp>
        <p:nvSpPr>
          <p:cNvPr id="6" name="Footer Placeholder 5">
            <a:extLst>
              <a:ext uri="{FF2B5EF4-FFF2-40B4-BE49-F238E27FC236}">
                <a16:creationId xmlns:a16="http://schemas.microsoft.com/office/drawing/2014/main" id="{003B9541-8548-BC40-8715-243C088AD436}"/>
              </a:ext>
            </a:extLst>
          </p:cNvPr>
          <p:cNvSpPr>
            <a:spLocks noGrp="1"/>
          </p:cNvSpPr>
          <p:nvPr>
            <p:ph type="ftr" sz="quarter" idx="14"/>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63793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rside med prik-anima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002118"/>
            <a:ext cx="5057606" cy="1971954"/>
          </a:xfrm>
        </p:spPr>
        <p:txBody>
          <a:bodyPr anchor="b"/>
          <a:lstStyle>
            <a:lvl1pPr algn="l">
              <a:defRPr sz="6000">
                <a:solidFill>
                  <a:schemeClr val="bg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227792"/>
            <a:ext cx="5057606" cy="1971954"/>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pic>
        <p:nvPicPr>
          <p:cNvPr id="16" name="Picture 15">
            <a:extLst>
              <a:ext uri="{FF2B5EF4-FFF2-40B4-BE49-F238E27FC236}">
                <a16:creationId xmlns:a16="http://schemas.microsoft.com/office/drawing/2014/main" id="{C0CA3239-F5FB-4147-94AB-91D7469249C9}"/>
              </a:ext>
            </a:extLst>
          </p:cNvPr>
          <p:cNvPicPr>
            <a:picLocks noChangeAspect="1"/>
          </p:cNvPicPr>
          <p:nvPr userDrawn="1"/>
        </p:nvPicPr>
        <p:blipFill>
          <a:blip r:embed="rId2"/>
          <a:stretch>
            <a:fillRect/>
          </a:stretch>
        </p:blipFill>
        <p:spPr>
          <a:xfrm>
            <a:off x="5885072" y="1178560"/>
            <a:ext cx="5578555" cy="4500880"/>
          </a:xfrm>
          <a:prstGeom prst="rect">
            <a:avLst/>
          </a:prstGeom>
        </p:spPr>
      </p:pic>
      <p:pic>
        <p:nvPicPr>
          <p:cNvPr id="18" name="Picture 17">
            <a:extLst>
              <a:ext uri="{FF2B5EF4-FFF2-40B4-BE49-F238E27FC236}">
                <a16:creationId xmlns:a16="http://schemas.microsoft.com/office/drawing/2014/main" id="{F02761D1-0BB9-2A43-8BD5-EDF1F7CD81AF}"/>
              </a:ext>
            </a:extLst>
          </p:cNvPr>
          <p:cNvPicPr>
            <a:picLocks noChangeAspect="1"/>
          </p:cNvPicPr>
          <p:nvPr userDrawn="1"/>
        </p:nvPicPr>
        <p:blipFill>
          <a:blip r:embed="rId3"/>
          <a:stretch>
            <a:fillRect/>
          </a:stretch>
        </p:blipFill>
        <p:spPr>
          <a:xfrm>
            <a:off x="420986" y="333841"/>
            <a:ext cx="1190833" cy="1190833"/>
          </a:xfrm>
          <a:prstGeom prst="rect">
            <a:avLst/>
          </a:prstGeom>
        </p:spPr>
      </p:pic>
      <p:sp>
        <p:nvSpPr>
          <p:cNvPr id="5" name="Date Placeholder 4">
            <a:extLst>
              <a:ext uri="{FF2B5EF4-FFF2-40B4-BE49-F238E27FC236}">
                <a16:creationId xmlns:a16="http://schemas.microsoft.com/office/drawing/2014/main" id="{45F71F83-78F9-F742-85DF-DD9411B3B8AC}"/>
              </a:ext>
            </a:extLst>
          </p:cNvPr>
          <p:cNvSpPr>
            <a:spLocks noGrp="1"/>
          </p:cNvSpPr>
          <p:nvPr>
            <p:ph type="dt" sz="half" idx="10"/>
          </p:nvPr>
        </p:nvSpPr>
        <p:spPr>
          <a:xfrm>
            <a:off x="590159" y="6356350"/>
            <a:ext cx="964215" cy="279582"/>
          </a:xfrm>
        </p:spPr>
        <p:txBody>
          <a:bodyPr/>
          <a:lstStyle>
            <a:lvl1pPr>
              <a:defRPr>
                <a:solidFill>
                  <a:schemeClr val="bg1"/>
                </a:solidFill>
              </a:defRPr>
            </a:lvl1pPr>
          </a:lstStyle>
          <a:p>
            <a:fld id="{B8FC34BD-7860-2B48-B7CD-3ED1D64EF2B2}" type="datetime1">
              <a:rPr lang="da-DK"/>
              <a:t>12-12-2021</a:t>
            </a:fld>
            <a:endParaRPr lang="en-DK"/>
          </a:p>
        </p:txBody>
      </p:sp>
      <p:sp>
        <p:nvSpPr>
          <p:cNvPr id="6" name="Footer Placeholder 5">
            <a:extLst>
              <a:ext uri="{FF2B5EF4-FFF2-40B4-BE49-F238E27FC236}">
                <a16:creationId xmlns:a16="http://schemas.microsoft.com/office/drawing/2014/main" id="{5A20DD28-FDEA-344F-BA16-42E22E63BD7D}"/>
              </a:ext>
            </a:extLst>
          </p:cNvPr>
          <p:cNvSpPr>
            <a:spLocks noGrp="1"/>
          </p:cNvSpPr>
          <p:nvPr>
            <p:ph type="ftr" sz="quarter" idx="11"/>
          </p:nvPr>
        </p:nvSpPr>
        <p:spPr>
          <a:xfrm>
            <a:off x="1662323"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25642717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kst+billede - lys baggrun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409B01-12B2-9A43-9C48-8F38C41DDD2E}"/>
              </a:ext>
            </a:extLst>
          </p:cNvPr>
          <p:cNvSpPr/>
          <p:nvPr userDrawn="1"/>
        </p:nvSpPr>
        <p:spPr>
          <a:xfrm>
            <a:off x="139700" y="0"/>
            <a:ext cx="5956299" cy="619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lvl1pPr>
              <a:defRPr>
                <a:solidFill>
                  <a:schemeClr val="bg1"/>
                </a:solidFill>
              </a:defRPr>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21" name="Picture 20">
            <a:extLst>
              <a:ext uri="{FF2B5EF4-FFF2-40B4-BE49-F238E27FC236}">
                <a16:creationId xmlns:a16="http://schemas.microsoft.com/office/drawing/2014/main" id="{56E18727-498C-7746-8334-81988A6FE7E4}"/>
              </a:ext>
            </a:extLst>
          </p:cNvPr>
          <p:cNvPicPr>
            <a:picLocks noChangeAspect="1"/>
          </p:cNvPicPr>
          <p:nvPr userDrawn="1"/>
        </p:nvPicPr>
        <p:blipFill rotWithShape="1">
          <a:blip r:embed="rId3"/>
          <a:srcRect b="22980"/>
          <a:stretch/>
        </p:blipFill>
        <p:spPr>
          <a:xfrm>
            <a:off x="488950" y="447938"/>
            <a:ext cx="858395" cy="888737"/>
          </a:xfrm>
          <a:prstGeom prst="rect">
            <a:avLst/>
          </a:prstGeom>
        </p:spPr>
      </p:pic>
      <p:sp>
        <p:nvSpPr>
          <p:cNvPr id="22" name="Rectangle 21">
            <a:extLst>
              <a:ext uri="{FF2B5EF4-FFF2-40B4-BE49-F238E27FC236}">
                <a16:creationId xmlns:a16="http://schemas.microsoft.com/office/drawing/2014/main" id="{705D8A9A-AA37-714D-A8D8-3132C83A2E35}"/>
              </a:ext>
            </a:extLst>
          </p:cNvPr>
          <p:cNvSpPr/>
          <p:nvPr userDrawn="1"/>
        </p:nvSpPr>
        <p:spPr>
          <a:xfrm>
            <a:off x="139699" y="6196603"/>
            <a:ext cx="5956299" cy="670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7838D203-B7E4-BD45-9EF4-F9F9C5C7F18C}"/>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6D9EFDF3-D9B1-7248-97B0-4784DA92465E}"/>
              </a:ext>
            </a:extLst>
          </p:cNvPr>
          <p:cNvSpPr>
            <a:spLocks noGrp="1"/>
          </p:cNvSpPr>
          <p:nvPr>
            <p:ph type="dt" sz="half" idx="13"/>
          </p:nvPr>
        </p:nvSpPr>
        <p:spPr/>
        <p:txBody>
          <a:bodyPr/>
          <a:lstStyle/>
          <a:p>
            <a:fld id="{E9BEC277-B8E0-4542-A7E1-479CF20BE838}" type="datetime1">
              <a:rPr lang="da-DK"/>
              <a:t>12-12-2021</a:t>
            </a:fld>
            <a:endParaRPr lang="en-DK"/>
          </a:p>
        </p:txBody>
      </p:sp>
      <p:sp>
        <p:nvSpPr>
          <p:cNvPr id="6" name="Footer Placeholder 5">
            <a:extLst>
              <a:ext uri="{FF2B5EF4-FFF2-40B4-BE49-F238E27FC236}">
                <a16:creationId xmlns:a16="http://schemas.microsoft.com/office/drawing/2014/main" id="{3AA46920-548D-E743-AC82-05E415E76CF3}"/>
              </a:ext>
            </a:extLst>
          </p:cNvPr>
          <p:cNvSpPr>
            <a:spLocks noGrp="1"/>
          </p:cNvSpPr>
          <p:nvPr>
            <p:ph type="ftr" sz="quarter" idx="14"/>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38779956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billede - mørk baggrun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409B01-12B2-9A43-9C48-8F38C41DDD2E}"/>
              </a:ext>
            </a:extLst>
          </p:cNvPr>
          <p:cNvSpPr/>
          <p:nvPr userDrawn="1"/>
        </p:nvSpPr>
        <p:spPr>
          <a:xfrm>
            <a:off x="139700" y="0"/>
            <a:ext cx="5956299" cy="619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lvl1pPr>
              <a:defRPr>
                <a:solidFill>
                  <a:schemeClr val="bg1"/>
                </a:solidFill>
              </a:defRPr>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21" name="Picture 20">
            <a:extLst>
              <a:ext uri="{FF2B5EF4-FFF2-40B4-BE49-F238E27FC236}">
                <a16:creationId xmlns:a16="http://schemas.microsoft.com/office/drawing/2014/main" id="{56E18727-498C-7746-8334-81988A6FE7E4}"/>
              </a:ext>
            </a:extLst>
          </p:cNvPr>
          <p:cNvPicPr>
            <a:picLocks noChangeAspect="1"/>
          </p:cNvPicPr>
          <p:nvPr userDrawn="1"/>
        </p:nvPicPr>
        <p:blipFill rotWithShape="1">
          <a:blip r:embed="rId3"/>
          <a:srcRect b="22980"/>
          <a:stretch/>
        </p:blipFill>
        <p:spPr>
          <a:xfrm>
            <a:off x="488950" y="447938"/>
            <a:ext cx="858395" cy="888737"/>
          </a:xfrm>
          <a:prstGeom prst="rect">
            <a:avLst/>
          </a:prstGeom>
        </p:spPr>
      </p:pic>
      <p:sp>
        <p:nvSpPr>
          <p:cNvPr id="22" name="Rectangle 21">
            <a:extLst>
              <a:ext uri="{FF2B5EF4-FFF2-40B4-BE49-F238E27FC236}">
                <a16:creationId xmlns:a16="http://schemas.microsoft.com/office/drawing/2014/main" id="{705D8A9A-AA37-714D-A8D8-3132C83A2E35}"/>
              </a:ext>
            </a:extLst>
          </p:cNvPr>
          <p:cNvSpPr/>
          <p:nvPr userDrawn="1"/>
        </p:nvSpPr>
        <p:spPr>
          <a:xfrm>
            <a:off x="139699" y="6196603"/>
            <a:ext cx="5956299" cy="6703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F52F1B4B-EECB-4444-B976-0DB5A160CBB9}"/>
              </a:ext>
            </a:extLst>
          </p:cNvPr>
          <p:cNvSpPr>
            <a:spLocks noGrp="1"/>
          </p:cNvSpPr>
          <p:nvPr>
            <p:ph type="dt" sz="half" idx="13"/>
          </p:nvPr>
        </p:nvSpPr>
        <p:spPr/>
        <p:txBody>
          <a:bodyPr/>
          <a:lstStyle/>
          <a:p>
            <a:fld id="{7F4727D7-9202-5A42-BEC7-CC36B8C6D4B6}" type="datetime1">
              <a:rPr lang="da-DK"/>
              <a:t>12-12-2021</a:t>
            </a:fld>
            <a:endParaRPr lang="en-DK"/>
          </a:p>
        </p:txBody>
      </p:sp>
      <p:sp>
        <p:nvSpPr>
          <p:cNvPr id="6" name="Footer Placeholder 5">
            <a:extLst>
              <a:ext uri="{FF2B5EF4-FFF2-40B4-BE49-F238E27FC236}">
                <a16:creationId xmlns:a16="http://schemas.microsoft.com/office/drawing/2014/main" id="{0A4B79A4-A15C-8F41-AD3F-D3135975F394}"/>
              </a:ext>
            </a:extLst>
          </p:cNvPr>
          <p:cNvSpPr>
            <a:spLocks noGrp="1"/>
          </p:cNvSpPr>
          <p:nvPr>
            <p:ph type="ftr" sz="quarter" idx="14"/>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4228434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kst+billede - simpel">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656581-5A1E-9E40-9423-FB904311C052}"/>
              </a:ext>
            </a:extLst>
          </p:cNvPr>
          <p:cNvSpPr>
            <a:spLocks noGrp="1"/>
          </p:cNvSpPr>
          <p:nvPr>
            <p:ph type="pic" sz="quarter" idx="10"/>
          </p:nvPr>
        </p:nvSpPr>
        <p:spPr>
          <a:xfrm>
            <a:off x="6853800" y="0"/>
            <a:ext cx="5338200" cy="6858000"/>
          </a:xfrm>
          <a:solidFill>
            <a:schemeClr val="bg1">
              <a:lumMod val="85000"/>
            </a:schemeClr>
          </a:solidFill>
        </p:spPr>
        <p:txBody>
          <a:bodyPr/>
          <a:lstStyle/>
          <a:p>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500000"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500000" cy="40437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5" name="Date Placeholder 4">
            <a:extLst>
              <a:ext uri="{FF2B5EF4-FFF2-40B4-BE49-F238E27FC236}">
                <a16:creationId xmlns:a16="http://schemas.microsoft.com/office/drawing/2014/main" id="{CE5B2557-B827-0544-BA96-FEA89DCCB74D}"/>
              </a:ext>
            </a:extLst>
          </p:cNvPr>
          <p:cNvSpPr>
            <a:spLocks noGrp="1"/>
          </p:cNvSpPr>
          <p:nvPr>
            <p:ph type="dt" sz="half" idx="12"/>
          </p:nvPr>
        </p:nvSpPr>
        <p:spPr/>
        <p:txBody>
          <a:bodyPr/>
          <a:lstStyle/>
          <a:p>
            <a:fld id="{2694DF60-32C9-954F-9C35-D7B2DD5CAFDC}" type="datetime1">
              <a:rPr lang="da-DK"/>
              <a:t>12-12-2021</a:t>
            </a:fld>
            <a:endParaRPr lang="en-DK"/>
          </a:p>
        </p:txBody>
      </p:sp>
      <p:sp>
        <p:nvSpPr>
          <p:cNvPr id="7" name="Footer Placeholder 6">
            <a:extLst>
              <a:ext uri="{FF2B5EF4-FFF2-40B4-BE49-F238E27FC236}">
                <a16:creationId xmlns:a16="http://schemas.microsoft.com/office/drawing/2014/main" id="{89CCA307-26D5-1B45-AF75-17E0487BC497}"/>
              </a:ext>
            </a:extLst>
          </p:cNvPr>
          <p:cNvSpPr>
            <a:spLocks noGrp="1"/>
          </p:cNvSpPr>
          <p:nvPr>
            <p:ph type="ftr" sz="quarter" idx="13"/>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33338543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Kun overskrift - hvid baggr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p>
            <a:r>
              <a:rPr lang="en-GB"/>
              <a:t>Click to edit Master title style</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4" name="Date Placeholder 3">
            <a:extLst>
              <a:ext uri="{FF2B5EF4-FFF2-40B4-BE49-F238E27FC236}">
                <a16:creationId xmlns:a16="http://schemas.microsoft.com/office/drawing/2014/main" id="{670A5FE5-042E-644F-8D6A-DC8E3C5EE214}"/>
              </a:ext>
            </a:extLst>
          </p:cNvPr>
          <p:cNvSpPr>
            <a:spLocks noGrp="1"/>
          </p:cNvSpPr>
          <p:nvPr>
            <p:ph type="dt" sz="half" idx="11"/>
          </p:nvPr>
        </p:nvSpPr>
        <p:spPr/>
        <p:txBody>
          <a:bodyPr/>
          <a:lstStyle/>
          <a:p>
            <a:fld id="{88D7981A-9F51-AE45-98CC-CBF3A0C6AAF2}" type="datetime1">
              <a:rPr lang="da-DK"/>
              <a:t>12-12-2021</a:t>
            </a:fld>
            <a:endParaRPr lang="en-DK"/>
          </a:p>
        </p:txBody>
      </p:sp>
      <p:sp>
        <p:nvSpPr>
          <p:cNvPr id="5" name="Footer Placeholder 4">
            <a:extLst>
              <a:ext uri="{FF2B5EF4-FFF2-40B4-BE49-F238E27FC236}">
                <a16:creationId xmlns:a16="http://schemas.microsoft.com/office/drawing/2014/main" id="{8FB0E81C-D115-C545-98BC-A04003B70413}"/>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11046143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Kun overskrift - lys baggru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2716FD-321A-C14C-9E95-DD018D28EDE0}"/>
              </a:ext>
            </a:extLst>
          </p:cNvPr>
          <p:cNvSpPr/>
          <p:nvPr userDrawn="1"/>
        </p:nvSpPr>
        <p:spPr>
          <a:xfrm>
            <a:off x="139700" y="0"/>
            <a:ext cx="120523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5" name="Picture 4">
            <a:extLst>
              <a:ext uri="{FF2B5EF4-FFF2-40B4-BE49-F238E27FC236}">
                <a16:creationId xmlns:a16="http://schemas.microsoft.com/office/drawing/2014/main" id="{1F15A3DC-8552-6F42-A64B-CA94E3B89064}"/>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6" name="Rectangle 5">
            <a:extLst>
              <a:ext uri="{FF2B5EF4-FFF2-40B4-BE49-F238E27FC236}">
                <a16:creationId xmlns:a16="http://schemas.microsoft.com/office/drawing/2014/main" id="{41BB7ABA-6A87-2340-9771-CE7DC18B4A70}"/>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 name="Date Placeholder 6">
            <a:extLst>
              <a:ext uri="{FF2B5EF4-FFF2-40B4-BE49-F238E27FC236}">
                <a16:creationId xmlns:a16="http://schemas.microsoft.com/office/drawing/2014/main" id="{0BE31D19-A240-1B44-AF8B-CAD61F6A91A4}"/>
              </a:ext>
            </a:extLst>
          </p:cNvPr>
          <p:cNvSpPr>
            <a:spLocks noGrp="1"/>
          </p:cNvSpPr>
          <p:nvPr>
            <p:ph type="dt" sz="half" idx="11"/>
          </p:nvPr>
        </p:nvSpPr>
        <p:spPr/>
        <p:txBody>
          <a:bodyPr/>
          <a:lstStyle>
            <a:lvl1pPr>
              <a:defRPr>
                <a:solidFill>
                  <a:schemeClr val="bg1"/>
                </a:solidFill>
              </a:defRPr>
            </a:lvl1pPr>
          </a:lstStyle>
          <a:p>
            <a:fld id="{D29A4BE2-31F3-A549-8997-DF599352461A}" type="datetime1">
              <a:rPr lang="da-DK"/>
              <a:t>12-12-2021</a:t>
            </a:fld>
            <a:endParaRPr lang="en-DK"/>
          </a:p>
        </p:txBody>
      </p:sp>
      <p:sp>
        <p:nvSpPr>
          <p:cNvPr id="8" name="Footer Placeholder 7">
            <a:extLst>
              <a:ext uri="{FF2B5EF4-FFF2-40B4-BE49-F238E27FC236}">
                <a16:creationId xmlns:a16="http://schemas.microsoft.com/office/drawing/2014/main" id="{9DC8B3FF-2C5B-194D-BE27-F8F5CB031629}"/>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0107697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Kun overskrift - mørk baggru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2716FD-321A-C14C-9E95-DD018D28EDE0}"/>
              </a:ext>
            </a:extLst>
          </p:cNvPr>
          <p:cNvSpPr/>
          <p:nvPr userDrawn="1"/>
        </p:nvSpPr>
        <p:spPr>
          <a:xfrm>
            <a:off x="139700" y="0"/>
            <a:ext cx="12052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5" name="Picture 4">
            <a:extLst>
              <a:ext uri="{FF2B5EF4-FFF2-40B4-BE49-F238E27FC236}">
                <a16:creationId xmlns:a16="http://schemas.microsoft.com/office/drawing/2014/main" id="{1F15A3DC-8552-6F42-A64B-CA94E3B89064}"/>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6" name="Date Placeholder 5">
            <a:extLst>
              <a:ext uri="{FF2B5EF4-FFF2-40B4-BE49-F238E27FC236}">
                <a16:creationId xmlns:a16="http://schemas.microsoft.com/office/drawing/2014/main" id="{162AA30A-7BDB-3840-9219-85770CF0761B}"/>
              </a:ext>
            </a:extLst>
          </p:cNvPr>
          <p:cNvSpPr>
            <a:spLocks noGrp="1"/>
          </p:cNvSpPr>
          <p:nvPr>
            <p:ph type="dt" sz="half" idx="11"/>
          </p:nvPr>
        </p:nvSpPr>
        <p:spPr/>
        <p:txBody>
          <a:bodyPr/>
          <a:lstStyle>
            <a:lvl1pPr>
              <a:defRPr>
                <a:solidFill>
                  <a:schemeClr val="bg1"/>
                </a:solidFill>
              </a:defRPr>
            </a:lvl1pPr>
          </a:lstStyle>
          <a:p>
            <a:fld id="{C4BD1066-FB45-3845-9CDC-5B994C4295CF}" type="datetime1">
              <a:rPr lang="da-DK"/>
              <a:t>12-12-2021</a:t>
            </a:fld>
            <a:endParaRPr lang="en-DK"/>
          </a:p>
        </p:txBody>
      </p:sp>
      <p:sp>
        <p:nvSpPr>
          <p:cNvPr id="7" name="Footer Placeholder 6">
            <a:extLst>
              <a:ext uri="{FF2B5EF4-FFF2-40B4-BE49-F238E27FC236}">
                <a16:creationId xmlns:a16="http://schemas.microsoft.com/office/drawing/2014/main" id="{284351FD-7B1B-084C-8C67-91802E757A44}"/>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625460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 hvid baggrun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3" name="Date Placeholder 2">
            <a:extLst>
              <a:ext uri="{FF2B5EF4-FFF2-40B4-BE49-F238E27FC236}">
                <a16:creationId xmlns:a16="http://schemas.microsoft.com/office/drawing/2014/main" id="{1C39C182-4E5F-5545-95B4-460FA7A8DBDC}"/>
              </a:ext>
            </a:extLst>
          </p:cNvPr>
          <p:cNvSpPr>
            <a:spLocks noGrp="1"/>
          </p:cNvSpPr>
          <p:nvPr>
            <p:ph type="dt" sz="half" idx="11"/>
          </p:nvPr>
        </p:nvSpPr>
        <p:spPr/>
        <p:txBody>
          <a:bodyPr/>
          <a:lstStyle/>
          <a:p>
            <a:fld id="{F610BD68-4F16-EE4B-89F4-8B760B0BF165}" type="datetime1">
              <a:rPr lang="da-DK"/>
              <a:t>12-12-2021</a:t>
            </a:fld>
            <a:endParaRPr lang="en-DK"/>
          </a:p>
        </p:txBody>
      </p:sp>
      <p:sp>
        <p:nvSpPr>
          <p:cNvPr id="4" name="Footer Placeholder 3">
            <a:extLst>
              <a:ext uri="{FF2B5EF4-FFF2-40B4-BE49-F238E27FC236}">
                <a16:creationId xmlns:a16="http://schemas.microsoft.com/office/drawing/2014/main" id="{9E904C4E-1A9B-8F42-8578-4E207C21DAA2}"/>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1111182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 lys baggrun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511642-C5EB-8949-9899-12D4A615F80C}"/>
              </a:ext>
            </a:extLst>
          </p:cNvPr>
          <p:cNvSpPr/>
          <p:nvPr userDrawn="1"/>
        </p:nvSpPr>
        <p:spPr>
          <a:xfrm>
            <a:off x="139700" y="0"/>
            <a:ext cx="120523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4" name="Picture 3">
            <a:extLst>
              <a:ext uri="{FF2B5EF4-FFF2-40B4-BE49-F238E27FC236}">
                <a16:creationId xmlns:a16="http://schemas.microsoft.com/office/drawing/2014/main" id="{07E7FB62-121D-B647-9D8C-D1ABFA31A773}"/>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5" name="Rectangle 4">
            <a:extLst>
              <a:ext uri="{FF2B5EF4-FFF2-40B4-BE49-F238E27FC236}">
                <a16:creationId xmlns:a16="http://schemas.microsoft.com/office/drawing/2014/main" id="{9CB140A7-4AFC-1F40-90CB-EFCD3786F6D2}"/>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 name="Date Placeholder 5">
            <a:extLst>
              <a:ext uri="{FF2B5EF4-FFF2-40B4-BE49-F238E27FC236}">
                <a16:creationId xmlns:a16="http://schemas.microsoft.com/office/drawing/2014/main" id="{4E437A7D-31BE-C946-B4C3-CCD9AEFE60E7}"/>
              </a:ext>
            </a:extLst>
          </p:cNvPr>
          <p:cNvSpPr>
            <a:spLocks noGrp="1"/>
          </p:cNvSpPr>
          <p:nvPr>
            <p:ph type="dt" sz="half" idx="11"/>
          </p:nvPr>
        </p:nvSpPr>
        <p:spPr/>
        <p:txBody>
          <a:bodyPr/>
          <a:lstStyle>
            <a:lvl1pPr>
              <a:defRPr>
                <a:solidFill>
                  <a:schemeClr val="bg1"/>
                </a:solidFill>
              </a:defRPr>
            </a:lvl1pPr>
          </a:lstStyle>
          <a:p>
            <a:fld id="{17543E42-590D-2E4E-8C57-E92B574E3B7D}" type="datetime1">
              <a:rPr lang="da-DK"/>
              <a:t>12-12-2021</a:t>
            </a:fld>
            <a:endParaRPr lang="en-DK"/>
          </a:p>
        </p:txBody>
      </p:sp>
      <p:sp>
        <p:nvSpPr>
          <p:cNvPr id="7" name="Footer Placeholder 6">
            <a:extLst>
              <a:ext uri="{FF2B5EF4-FFF2-40B4-BE49-F238E27FC236}">
                <a16:creationId xmlns:a16="http://schemas.microsoft.com/office/drawing/2014/main" id="{CC763C40-C4D0-6445-ACDE-59420E83BF73}"/>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7072736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 mørk baggrun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0B3C4-0F98-DE4F-811F-E4B7407E0F62}"/>
              </a:ext>
            </a:extLst>
          </p:cNvPr>
          <p:cNvSpPr/>
          <p:nvPr userDrawn="1"/>
        </p:nvSpPr>
        <p:spPr>
          <a:xfrm>
            <a:off x="139700" y="0"/>
            <a:ext cx="12052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4" name="Picture 3">
            <a:extLst>
              <a:ext uri="{FF2B5EF4-FFF2-40B4-BE49-F238E27FC236}">
                <a16:creationId xmlns:a16="http://schemas.microsoft.com/office/drawing/2014/main" id="{20D9021E-6D17-C843-9C93-C008DA46C7CD}"/>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5" name="Date Placeholder 4">
            <a:extLst>
              <a:ext uri="{FF2B5EF4-FFF2-40B4-BE49-F238E27FC236}">
                <a16:creationId xmlns:a16="http://schemas.microsoft.com/office/drawing/2014/main" id="{802B92F9-B333-044A-A3A0-B15A197D00FE}"/>
              </a:ext>
            </a:extLst>
          </p:cNvPr>
          <p:cNvSpPr>
            <a:spLocks noGrp="1"/>
          </p:cNvSpPr>
          <p:nvPr>
            <p:ph type="dt" sz="half" idx="11"/>
          </p:nvPr>
        </p:nvSpPr>
        <p:spPr/>
        <p:txBody>
          <a:bodyPr/>
          <a:lstStyle>
            <a:lvl1pPr>
              <a:defRPr>
                <a:solidFill>
                  <a:schemeClr val="bg1"/>
                </a:solidFill>
              </a:defRPr>
            </a:lvl1pPr>
          </a:lstStyle>
          <a:p>
            <a:fld id="{DF08911E-102F-8D4D-BCD4-E520353FDCD3}" type="datetime1">
              <a:rPr lang="da-DK"/>
              <a:t>12-12-2021</a:t>
            </a:fld>
            <a:endParaRPr lang="en-DK"/>
          </a:p>
        </p:txBody>
      </p:sp>
      <p:sp>
        <p:nvSpPr>
          <p:cNvPr id="6" name="Footer Placeholder 5">
            <a:extLst>
              <a:ext uri="{FF2B5EF4-FFF2-40B4-BE49-F238E27FC236}">
                <a16:creationId xmlns:a16="http://schemas.microsoft.com/office/drawing/2014/main" id="{8085663C-56A2-B144-8994-C394B4A0985B}"/>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95135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rside med bille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002118"/>
            <a:ext cx="5057606" cy="1971954"/>
          </a:xfrm>
        </p:spPr>
        <p:txBody>
          <a:bodyPr anchor="b"/>
          <a:lstStyle>
            <a:lvl1pPr algn="l">
              <a:defRPr sz="4800">
                <a:solidFill>
                  <a:schemeClr val="bg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227792"/>
            <a:ext cx="5057606" cy="1971954"/>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sp>
        <p:nvSpPr>
          <p:cNvPr id="7" name="Picture Placeholder 6">
            <a:extLst>
              <a:ext uri="{FF2B5EF4-FFF2-40B4-BE49-F238E27FC236}">
                <a16:creationId xmlns:a16="http://schemas.microsoft.com/office/drawing/2014/main" id="{8DD7DC29-932C-3F45-A909-DD363CAA37FF}"/>
              </a:ext>
            </a:extLst>
          </p:cNvPr>
          <p:cNvSpPr>
            <a:spLocks noGrp="1"/>
          </p:cNvSpPr>
          <p:nvPr>
            <p:ph type="pic" sz="quarter" idx="10"/>
          </p:nvPr>
        </p:nvSpPr>
        <p:spPr>
          <a:xfrm>
            <a:off x="6095999" y="0"/>
            <a:ext cx="6095999" cy="6858000"/>
          </a:xfrm>
          <a:solidFill>
            <a:schemeClr val="tx1">
              <a:lumMod val="50000"/>
              <a:lumOff val="50000"/>
            </a:schemeClr>
          </a:solidFill>
        </p:spPr>
        <p:txBody>
          <a:bodyPr/>
          <a:lstStyle>
            <a:lvl1pPr>
              <a:buFont typeface="Arial" panose="020B0604020202020204" pitchFamily="34" charset="0"/>
              <a:buNone/>
              <a:defRPr/>
            </a:lvl1pPr>
          </a:lstStyle>
          <a:p>
            <a:endParaRPr lang="en-DK"/>
          </a:p>
        </p:txBody>
      </p:sp>
      <p:pic>
        <p:nvPicPr>
          <p:cNvPr id="8" name="Picture 7">
            <a:extLst>
              <a:ext uri="{FF2B5EF4-FFF2-40B4-BE49-F238E27FC236}">
                <a16:creationId xmlns:a16="http://schemas.microsoft.com/office/drawing/2014/main" id="{8C260554-2A21-2E4E-8E6F-61D4F5B17E0E}"/>
              </a:ext>
            </a:extLst>
          </p:cNvPr>
          <p:cNvPicPr>
            <a:picLocks noChangeAspect="1"/>
          </p:cNvPicPr>
          <p:nvPr userDrawn="1"/>
        </p:nvPicPr>
        <p:blipFill>
          <a:blip r:embed="rId2"/>
          <a:stretch>
            <a:fillRect/>
          </a:stretch>
        </p:blipFill>
        <p:spPr>
          <a:xfrm>
            <a:off x="420986" y="333841"/>
            <a:ext cx="1190833" cy="1190833"/>
          </a:xfrm>
          <a:prstGeom prst="rect">
            <a:avLst/>
          </a:prstGeom>
        </p:spPr>
      </p:pic>
      <p:sp>
        <p:nvSpPr>
          <p:cNvPr id="5" name="Date Placeholder 4">
            <a:extLst>
              <a:ext uri="{FF2B5EF4-FFF2-40B4-BE49-F238E27FC236}">
                <a16:creationId xmlns:a16="http://schemas.microsoft.com/office/drawing/2014/main" id="{5F1B35F6-556C-2A41-98CF-27BB29AAC276}"/>
              </a:ext>
            </a:extLst>
          </p:cNvPr>
          <p:cNvSpPr>
            <a:spLocks noGrp="1"/>
          </p:cNvSpPr>
          <p:nvPr>
            <p:ph type="dt" sz="half" idx="11"/>
          </p:nvPr>
        </p:nvSpPr>
        <p:spPr>
          <a:xfrm>
            <a:off x="590159" y="6356350"/>
            <a:ext cx="964215" cy="279582"/>
          </a:xfrm>
        </p:spPr>
        <p:txBody>
          <a:bodyPr/>
          <a:lstStyle>
            <a:lvl1pPr>
              <a:defRPr>
                <a:solidFill>
                  <a:schemeClr val="bg1"/>
                </a:solidFill>
              </a:defRPr>
            </a:lvl1pPr>
          </a:lstStyle>
          <a:p>
            <a:fld id="{13142618-DDE1-5240-8D3B-728C29213A49}" type="datetime1">
              <a:rPr lang="da-DK"/>
              <a:t>12-12-2021</a:t>
            </a:fld>
            <a:endParaRPr lang="en-DK"/>
          </a:p>
        </p:txBody>
      </p:sp>
      <p:sp>
        <p:nvSpPr>
          <p:cNvPr id="6" name="Footer Placeholder 5">
            <a:extLst>
              <a:ext uri="{FF2B5EF4-FFF2-40B4-BE49-F238E27FC236}">
                <a16:creationId xmlns:a16="http://schemas.microsoft.com/office/drawing/2014/main" id="{48FF4DFC-B4D9-EC4B-8C67-42EA52D05214}"/>
              </a:ext>
            </a:extLst>
          </p:cNvPr>
          <p:cNvSpPr>
            <a:spLocks noGrp="1"/>
          </p:cNvSpPr>
          <p:nvPr>
            <p:ph type="ftr" sz="quarter" idx="12"/>
          </p:nvPr>
        </p:nvSpPr>
        <p:spPr>
          <a:xfrm>
            <a:off x="1662323"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60769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side med billede og prikk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2104AC9E-8691-3E41-86D8-A1DD9721EB97}"/>
              </a:ext>
            </a:extLst>
          </p:cNvPr>
          <p:cNvSpPr/>
          <p:nvPr userDrawn="1"/>
        </p:nvSpPr>
        <p:spPr>
          <a:xfrm>
            <a:off x="142873" y="1941792"/>
            <a:ext cx="5952652" cy="4188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212433"/>
            <a:ext cx="5057606" cy="1971954"/>
          </a:xfrm>
        </p:spPr>
        <p:txBody>
          <a:bodyPr anchor="b"/>
          <a:lstStyle>
            <a:lvl1pPr algn="l">
              <a:defRPr sz="4800">
                <a:solidFill>
                  <a:schemeClr val="accent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438107"/>
            <a:ext cx="5057606" cy="1471805"/>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sp>
        <p:nvSpPr>
          <p:cNvPr id="7" name="Picture Placeholder 6">
            <a:extLst>
              <a:ext uri="{FF2B5EF4-FFF2-40B4-BE49-F238E27FC236}">
                <a16:creationId xmlns:a16="http://schemas.microsoft.com/office/drawing/2014/main" id="{8DD7DC29-932C-3F45-A909-DD363CAA37FF}"/>
              </a:ext>
            </a:extLst>
          </p:cNvPr>
          <p:cNvSpPr>
            <a:spLocks noGrp="1"/>
          </p:cNvSpPr>
          <p:nvPr>
            <p:ph type="pic" sz="quarter" idx="10"/>
          </p:nvPr>
        </p:nvSpPr>
        <p:spPr>
          <a:xfrm>
            <a:off x="6095999" y="2286001"/>
            <a:ext cx="6095999" cy="3844478"/>
          </a:xfrm>
          <a:solidFill>
            <a:schemeClr val="tx1">
              <a:lumMod val="50000"/>
              <a:lumOff val="50000"/>
            </a:schemeClr>
          </a:solidFill>
        </p:spPr>
        <p:txBody>
          <a:bodyPr/>
          <a:lstStyle>
            <a:lvl1pPr>
              <a:buFont typeface="Arial" panose="020B0604020202020204" pitchFamily="34" charset="0"/>
              <a:buNone/>
              <a:defRPr/>
            </a:lvl1pPr>
          </a:lstStyle>
          <a:p>
            <a:endParaRPr lang="en-DK"/>
          </a:p>
        </p:txBody>
      </p:sp>
      <p:sp>
        <p:nvSpPr>
          <p:cNvPr id="6" name="Text Placeholder 5">
            <a:extLst>
              <a:ext uri="{FF2B5EF4-FFF2-40B4-BE49-F238E27FC236}">
                <a16:creationId xmlns:a16="http://schemas.microsoft.com/office/drawing/2014/main" id="{C49170D7-924F-5C48-95E5-5663BE43830B}"/>
              </a:ext>
            </a:extLst>
          </p:cNvPr>
          <p:cNvSpPr>
            <a:spLocks noGrp="1"/>
          </p:cNvSpPr>
          <p:nvPr>
            <p:ph type="body" sz="quarter" idx="11"/>
          </p:nvPr>
        </p:nvSpPr>
        <p:spPr>
          <a:xfrm>
            <a:off x="7493084" y="-1224393"/>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12" name="Picture 11">
            <a:extLst>
              <a:ext uri="{FF2B5EF4-FFF2-40B4-BE49-F238E27FC236}">
                <a16:creationId xmlns:a16="http://schemas.microsoft.com/office/drawing/2014/main" id="{33E9EEFC-CE26-B346-AB81-64E3441EBF45}"/>
              </a:ext>
            </a:extLst>
          </p:cNvPr>
          <p:cNvPicPr>
            <a:picLocks noChangeAspect="1"/>
          </p:cNvPicPr>
          <p:nvPr userDrawn="1"/>
        </p:nvPicPr>
        <p:blipFill>
          <a:blip r:embed="rId3"/>
          <a:stretch>
            <a:fillRect/>
          </a:stretch>
        </p:blipFill>
        <p:spPr>
          <a:xfrm>
            <a:off x="5500582" y="333841"/>
            <a:ext cx="1190833" cy="1190833"/>
          </a:xfrm>
          <a:prstGeom prst="rect">
            <a:avLst/>
          </a:prstGeom>
        </p:spPr>
      </p:pic>
      <p:sp>
        <p:nvSpPr>
          <p:cNvPr id="5" name="Date Placeholder 4">
            <a:extLst>
              <a:ext uri="{FF2B5EF4-FFF2-40B4-BE49-F238E27FC236}">
                <a16:creationId xmlns:a16="http://schemas.microsoft.com/office/drawing/2014/main" id="{01F15DBE-3965-C145-A1B2-4EF51695D422}"/>
              </a:ext>
            </a:extLst>
          </p:cNvPr>
          <p:cNvSpPr>
            <a:spLocks noGrp="1"/>
          </p:cNvSpPr>
          <p:nvPr>
            <p:ph type="dt" sz="half" idx="12"/>
          </p:nvPr>
        </p:nvSpPr>
        <p:spPr>
          <a:xfrm>
            <a:off x="590158" y="6356350"/>
            <a:ext cx="964215" cy="279582"/>
          </a:xfrm>
        </p:spPr>
        <p:txBody>
          <a:bodyPr/>
          <a:lstStyle>
            <a:lvl1pPr>
              <a:defRPr>
                <a:solidFill>
                  <a:schemeClr val="bg1"/>
                </a:solidFill>
              </a:defRPr>
            </a:lvl1pPr>
          </a:lstStyle>
          <a:p>
            <a:fld id="{724853D3-495A-2B45-9A55-1CD91DC6E6AB}" type="datetime1">
              <a:rPr lang="da-DK"/>
              <a:t>12-12-2021</a:t>
            </a:fld>
            <a:endParaRPr lang="en-DK"/>
          </a:p>
        </p:txBody>
      </p:sp>
      <p:sp>
        <p:nvSpPr>
          <p:cNvPr id="8" name="Footer Placeholder 7">
            <a:extLst>
              <a:ext uri="{FF2B5EF4-FFF2-40B4-BE49-F238E27FC236}">
                <a16:creationId xmlns:a16="http://schemas.microsoft.com/office/drawing/2014/main" id="{97CCF56E-1D2D-2243-B099-B77B60BB9E78}"/>
              </a:ext>
            </a:extLst>
          </p:cNvPr>
          <p:cNvSpPr>
            <a:spLocks noGrp="1"/>
          </p:cNvSpPr>
          <p:nvPr>
            <p:ph type="ftr" sz="quarter" idx="13"/>
          </p:nvPr>
        </p:nvSpPr>
        <p:spPr>
          <a:xfrm>
            <a:off x="1662322"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13617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5" y="0"/>
            <a:ext cx="12049125"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8" name="Picture 7">
            <a:extLst>
              <a:ext uri="{FF2B5EF4-FFF2-40B4-BE49-F238E27FC236}">
                <a16:creationId xmlns:a16="http://schemas.microsoft.com/office/drawing/2014/main" id="{658FD01E-C2AF-0545-A1C8-D693A2F4D358}"/>
              </a:ext>
            </a:extLst>
          </p:cNvPr>
          <p:cNvPicPr>
            <a:picLocks noChangeAspect="1"/>
          </p:cNvPicPr>
          <p:nvPr userDrawn="1"/>
        </p:nvPicPr>
        <p:blipFill>
          <a:blip r:embed="rId2"/>
          <a:stretch>
            <a:fillRect/>
          </a:stretch>
        </p:blipFill>
        <p:spPr>
          <a:xfrm>
            <a:off x="3306722" y="1165683"/>
            <a:ext cx="5578555" cy="4500880"/>
          </a:xfrm>
          <a:prstGeom prst="rect">
            <a:avLst/>
          </a:prstGeom>
        </p:spPr>
      </p:pic>
      <p:sp>
        <p:nvSpPr>
          <p:cNvPr id="5" name="Title 1">
            <a:extLst>
              <a:ext uri="{FF2B5EF4-FFF2-40B4-BE49-F238E27FC236}">
                <a16:creationId xmlns:a16="http://schemas.microsoft.com/office/drawing/2014/main" id="{5999964C-223D-1848-BEFE-48231E458D4F}"/>
              </a:ext>
            </a:extLst>
          </p:cNvPr>
          <p:cNvSpPr>
            <a:spLocks noGrp="1"/>
          </p:cNvSpPr>
          <p:nvPr>
            <p:ph type="ctrTitle"/>
          </p:nvPr>
        </p:nvSpPr>
        <p:spPr>
          <a:xfrm>
            <a:off x="1108364" y="1191437"/>
            <a:ext cx="9975271" cy="4475126"/>
          </a:xfrm>
        </p:spPr>
        <p:txBody>
          <a:bodyPr anchor="ctr" anchorCtr="0"/>
          <a:lstStyle>
            <a:lvl1pPr algn="ctr">
              <a:defRPr sz="14000">
                <a:solidFill>
                  <a:schemeClr val="bg1"/>
                </a:solidFill>
              </a:defRPr>
            </a:lvl1pPr>
          </a:lstStyle>
          <a:p>
            <a:endParaRPr lang="en-DK"/>
          </a:p>
        </p:txBody>
      </p:sp>
      <p:sp>
        <p:nvSpPr>
          <p:cNvPr id="14" name="Date Placeholder 13">
            <a:extLst>
              <a:ext uri="{FF2B5EF4-FFF2-40B4-BE49-F238E27FC236}">
                <a16:creationId xmlns:a16="http://schemas.microsoft.com/office/drawing/2014/main" id="{EDBB20DC-26EF-5D41-8DD9-B0052414ED06}"/>
              </a:ext>
            </a:extLst>
          </p:cNvPr>
          <p:cNvSpPr>
            <a:spLocks noGrp="1"/>
          </p:cNvSpPr>
          <p:nvPr>
            <p:ph type="dt" sz="half" idx="10"/>
          </p:nvPr>
        </p:nvSpPr>
        <p:spPr/>
        <p:txBody>
          <a:bodyPr/>
          <a:lstStyle>
            <a:lvl1pPr>
              <a:defRPr>
                <a:solidFill>
                  <a:schemeClr val="bg1"/>
                </a:solidFill>
              </a:defRPr>
            </a:lvl1pPr>
          </a:lstStyle>
          <a:p>
            <a:fld id="{1568D434-6EEF-A043-916B-48E5F63BD01D}" type="datetime1">
              <a:rPr lang="da-DK"/>
              <a:t>12-12-2021</a:t>
            </a:fld>
            <a:endParaRPr lang="en-DK"/>
          </a:p>
        </p:txBody>
      </p:sp>
      <p:sp>
        <p:nvSpPr>
          <p:cNvPr id="15" name="Footer Placeholder 14">
            <a:extLst>
              <a:ext uri="{FF2B5EF4-FFF2-40B4-BE49-F238E27FC236}">
                <a16:creationId xmlns:a16="http://schemas.microsoft.com/office/drawing/2014/main" id="{C35A56E0-2ED3-4A4D-889C-6E665627F31C}"/>
              </a:ext>
            </a:extLst>
          </p:cNvPr>
          <p:cNvSpPr>
            <a:spLocks noGrp="1"/>
          </p:cNvSpPr>
          <p:nvPr>
            <p:ph type="ftr" sz="quarter" idx="11"/>
          </p:nvPr>
        </p:nvSpPr>
        <p:spPr/>
        <p:txBody>
          <a:bodyPr/>
          <a:lstStyle>
            <a:lvl1pPr>
              <a:defRPr>
                <a:solidFill>
                  <a:schemeClr val="bg1"/>
                </a:solidFill>
              </a:defRPr>
            </a:lvl1pPr>
          </a:lstStyle>
          <a:p>
            <a:r>
              <a:rPr lang="en-GB"/>
              <a:t>Titel på PP, Oplægsholder titel, Oplægsholder navn</a:t>
            </a:r>
            <a:endParaRPr lang="en-DK"/>
          </a:p>
        </p:txBody>
      </p:sp>
      <p:sp>
        <p:nvSpPr>
          <p:cNvPr id="16" name="Slide Number Placeholder 15">
            <a:extLst>
              <a:ext uri="{FF2B5EF4-FFF2-40B4-BE49-F238E27FC236}">
                <a16:creationId xmlns:a16="http://schemas.microsoft.com/office/drawing/2014/main" id="{7D40CF5C-382E-7E48-A2FE-1279B9448B86}"/>
              </a:ext>
            </a:extLst>
          </p:cNvPr>
          <p:cNvSpPr>
            <a:spLocks noGrp="1"/>
          </p:cNvSpPr>
          <p:nvPr>
            <p:ph type="sldNum" sz="quarter" idx="12"/>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Tree>
    <p:extLst>
      <p:ext uri="{BB962C8B-B14F-4D97-AF65-F5344CB8AC3E}">
        <p14:creationId xmlns:p14="http://schemas.microsoft.com/office/powerpoint/2010/main" val="355381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6" name="Picture 5">
            <a:extLst>
              <a:ext uri="{FF2B5EF4-FFF2-40B4-BE49-F238E27FC236}">
                <a16:creationId xmlns:a16="http://schemas.microsoft.com/office/drawing/2014/main" id="{B2A1DF9F-FCCB-3645-BA95-B62B9261E202}"/>
              </a:ext>
            </a:extLst>
          </p:cNvPr>
          <p:cNvPicPr>
            <a:picLocks noChangeAspect="1"/>
          </p:cNvPicPr>
          <p:nvPr userDrawn="1"/>
        </p:nvPicPr>
        <p:blipFill rotWithShape="1">
          <a:blip r:embed="rId2"/>
          <a:srcRect l="10671" r="9485" b="45585"/>
          <a:stretch/>
        </p:blipFill>
        <p:spPr>
          <a:xfrm>
            <a:off x="2550239" y="2833282"/>
            <a:ext cx="7091520" cy="3429000"/>
          </a:xfrm>
          <a:prstGeom prst="rect">
            <a:avLst/>
          </a:prstGeom>
        </p:spPr>
      </p:pic>
      <p:sp>
        <p:nvSpPr>
          <p:cNvPr id="5" name="Title 1">
            <a:extLst>
              <a:ext uri="{FF2B5EF4-FFF2-40B4-BE49-F238E27FC236}">
                <a16:creationId xmlns:a16="http://schemas.microsoft.com/office/drawing/2014/main" id="{0FFB8350-112B-3743-9589-1F862B263C4B}"/>
              </a:ext>
            </a:extLst>
          </p:cNvPr>
          <p:cNvSpPr>
            <a:spLocks noGrp="1"/>
          </p:cNvSpPr>
          <p:nvPr>
            <p:ph type="ctrTitle"/>
          </p:nvPr>
        </p:nvSpPr>
        <p:spPr>
          <a:xfrm>
            <a:off x="1108364" y="1191437"/>
            <a:ext cx="9975271" cy="4475126"/>
          </a:xfrm>
        </p:spPr>
        <p:txBody>
          <a:bodyPr anchor="ctr" anchorCtr="0"/>
          <a:lstStyle>
            <a:lvl1pPr algn="ctr">
              <a:defRPr sz="14000">
                <a:solidFill>
                  <a:schemeClr val="bg1"/>
                </a:solidFill>
              </a:defRPr>
            </a:lvl1pPr>
          </a:lstStyle>
          <a:p>
            <a:endParaRPr lang="en-DK"/>
          </a:p>
        </p:txBody>
      </p:sp>
      <p:sp>
        <p:nvSpPr>
          <p:cNvPr id="7" name="Rectangle 6">
            <a:extLst>
              <a:ext uri="{FF2B5EF4-FFF2-40B4-BE49-F238E27FC236}">
                <a16:creationId xmlns:a16="http://schemas.microsoft.com/office/drawing/2014/main" id="{95EF4D60-CCAA-B14C-B93E-67992D18D2C9}"/>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Date Placeholder 1">
            <a:extLst>
              <a:ext uri="{FF2B5EF4-FFF2-40B4-BE49-F238E27FC236}">
                <a16:creationId xmlns:a16="http://schemas.microsoft.com/office/drawing/2014/main" id="{34DF85D0-41C0-8941-8437-04EAC765FA9A}"/>
              </a:ext>
            </a:extLst>
          </p:cNvPr>
          <p:cNvSpPr>
            <a:spLocks noGrp="1"/>
          </p:cNvSpPr>
          <p:nvPr>
            <p:ph type="dt" sz="half" idx="10"/>
          </p:nvPr>
        </p:nvSpPr>
        <p:spPr/>
        <p:txBody>
          <a:bodyPr/>
          <a:lstStyle>
            <a:lvl1pPr>
              <a:defRPr>
                <a:solidFill>
                  <a:schemeClr val="bg1"/>
                </a:solidFill>
              </a:defRPr>
            </a:lvl1pPr>
          </a:lstStyle>
          <a:p>
            <a:fld id="{03EA48EE-223B-F64C-BAD5-5ABAC20D5251}" type="datetime1">
              <a:rPr lang="da-DK"/>
              <a:t>12-12-2021</a:t>
            </a:fld>
            <a:endParaRPr lang="en-DK"/>
          </a:p>
        </p:txBody>
      </p:sp>
      <p:sp>
        <p:nvSpPr>
          <p:cNvPr id="3" name="Footer Placeholder 2">
            <a:extLst>
              <a:ext uri="{FF2B5EF4-FFF2-40B4-BE49-F238E27FC236}">
                <a16:creationId xmlns:a16="http://schemas.microsoft.com/office/drawing/2014/main" id="{5038E51B-70E8-9B4A-BD67-F1D09F35C43D}"/>
              </a:ext>
            </a:extLst>
          </p:cNvPr>
          <p:cNvSpPr>
            <a:spLocks noGrp="1"/>
          </p:cNvSpPr>
          <p:nvPr>
            <p:ph type="ftr" sz="quarter" idx="11"/>
          </p:nvPr>
        </p:nvSpPr>
        <p:spPr/>
        <p:txBody>
          <a:bodyPr/>
          <a:lstStyle>
            <a:lvl1pPr>
              <a:defRPr>
                <a:solidFill>
                  <a:schemeClr val="bg1"/>
                </a:solidFill>
              </a:defRPr>
            </a:lvl1pPr>
          </a:lstStyle>
          <a:p>
            <a:r>
              <a:rPr lang="en-GB"/>
              <a:t>Titel på PP, Oplægsholder titel, Oplægsholder navn</a:t>
            </a:r>
            <a:endParaRPr lang="en-DK"/>
          </a:p>
        </p:txBody>
      </p:sp>
      <p:sp>
        <p:nvSpPr>
          <p:cNvPr id="10" name="Slide Number Placeholder 9">
            <a:extLst>
              <a:ext uri="{FF2B5EF4-FFF2-40B4-BE49-F238E27FC236}">
                <a16:creationId xmlns:a16="http://schemas.microsoft.com/office/drawing/2014/main" id="{9C2A915D-CF57-5B4A-8581-AFFA9754D45F}"/>
              </a:ext>
            </a:extLst>
          </p:cNvPr>
          <p:cNvSpPr>
            <a:spLocks noGrp="1"/>
          </p:cNvSpPr>
          <p:nvPr>
            <p:ph type="sldNum" sz="quarter" idx="12"/>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Tree>
    <p:extLst>
      <p:ext uri="{BB962C8B-B14F-4D97-AF65-F5344CB8AC3E}">
        <p14:creationId xmlns:p14="http://schemas.microsoft.com/office/powerpoint/2010/main" val="83066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 hvid baggrun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a:xfrm>
            <a:off x="1686910" y="1657205"/>
            <a:ext cx="9089040" cy="44409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6" name="Picture 5">
            <a:extLst>
              <a:ext uri="{FF2B5EF4-FFF2-40B4-BE49-F238E27FC236}">
                <a16:creationId xmlns:a16="http://schemas.microsoft.com/office/drawing/2014/main" id="{D305DD72-5E4A-3748-B11F-C9F9CEB8F937}"/>
              </a:ext>
            </a:extLst>
          </p:cNvPr>
          <p:cNvPicPr>
            <a:picLocks noChangeAspect="1"/>
          </p:cNvPicPr>
          <p:nvPr userDrawn="1"/>
        </p:nvPicPr>
        <p:blipFill rotWithShape="1">
          <a:blip r:embed="rId2"/>
          <a:srcRect l="10671" r="65756" b="41863"/>
          <a:stretch/>
        </p:blipFill>
        <p:spPr>
          <a:xfrm>
            <a:off x="10648950" y="3966569"/>
            <a:ext cx="1684761" cy="2947915"/>
          </a:xfrm>
          <a:prstGeom prst="rect">
            <a:avLst/>
          </a:prstGeom>
        </p:spPr>
      </p:pic>
      <p:sp>
        <p:nvSpPr>
          <p:cNvPr id="5" name="Date Placeholder 4">
            <a:extLst>
              <a:ext uri="{FF2B5EF4-FFF2-40B4-BE49-F238E27FC236}">
                <a16:creationId xmlns:a16="http://schemas.microsoft.com/office/drawing/2014/main" id="{D831E398-75B3-B540-B8FE-95242F7AF794}"/>
              </a:ext>
            </a:extLst>
          </p:cNvPr>
          <p:cNvSpPr>
            <a:spLocks noGrp="1"/>
          </p:cNvSpPr>
          <p:nvPr>
            <p:ph type="dt" sz="half" idx="11"/>
          </p:nvPr>
        </p:nvSpPr>
        <p:spPr/>
        <p:txBody>
          <a:bodyPr/>
          <a:lstStyle/>
          <a:p>
            <a:fld id="{79A4C8A1-72AE-464E-8FCD-BE6D6CC3E333}" type="datetime1">
              <a:rPr lang="da-DK"/>
              <a:t>12-12-2021</a:t>
            </a:fld>
            <a:endParaRPr lang="en-DK"/>
          </a:p>
        </p:txBody>
      </p:sp>
      <p:sp>
        <p:nvSpPr>
          <p:cNvPr id="9" name="Footer Placeholder 8">
            <a:extLst>
              <a:ext uri="{FF2B5EF4-FFF2-40B4-BE49-F238E27FC236}">
                <a16:creationId xmlns:a16="http://schemas.microsoft.com/office/drawing/2014/main" id="{84B0CB26-A08D-0E49-911D-09789AB725A8}"/>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322981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 lys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9" name="Rectangle 8">
            <a:extLst>
              <a:ext uri="{FF2B5EF4-FFF2-40B4-BE49-F238E27FC236}">
                <a16:creationId xmlns:a16="http://schemas.microsoft.com/office/drawing/2014/main" id="{A908ED0F-E8E3-3943-A399-5CF4A883E4B1}"/>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10" name="Picture 9">
            <a:extLst>
              <a:ext uri="{FF2B5EF4-FFF2-40B4-BE49-F238E27FC236}">
                <a16:creationId xmlns:a16="http://schemas.microsoft.com/office/drawing/2014/main" id="{F6B7A5AF-4C32-144D-9D36-346EC40D9ABC}"/>
              </a:ext>
            </a:extLst>
          </p:cNvPr>
          <p:cNvPicPr>
            <a:picLocks noChangeAspect="1"/>
          </p:cNvPicPr>
          <p:nvPr userDrawn="1"/>
        </p:nvPicPr>
        <p:blipFill rotWithShape="1">
          <a:blip r:embed="rId3"/>
          <a:srcRect l="10671" r="65756" b="41863"/>
          <a:stretch/>
        </p:blipFill>
        <p:spPr>
          <a:xfrm>
            <a:off x="10648950" y="3966569"/>
            <a:ext cx="1684761" cy="2947915"/>
          </a:xfrm>
          <a:prstGeom prst="rect">
            <a:avLst/>
          </a:prstGeom>
        </p:spPr>
      </p:pic>
      <p:sp>
        <p:nvSpPr>
          <p:cNvPr id="6" name="Date Placeholder 5">
            <a:extLst>
              <a:ext uri="{FF2B5EF4-FFF2-40B4-BE49-F238E27FC236}">
                <a16:creationId xmlns:a16="http://schemas.microsoft.com/office/drawing/2014/main" id="{447F6E9A-388B-7843-84C7-47D1BD3D7CEC}"/>
              </a:ext>
            </a:extLst>
          </p:cNvPr>
          <p:cNvSpPr>
            <a:spLocks noGrp="1"/>
          </p:cNvSpPr>
          <p:nvPr>
            <p:ph type="dt" sz="half" idx="11"/>
          </p:nvPr>
        </p:nvSpPr>
        <p:spPr/>
        <p:txBody>
          <a:bodyPr/>
          <a:lstStyle>
            <a:lvl1pPr>
              <a:defRPr>
                <a:solidFill>
                  <a:schemeClr val="bg1"/>
                </a:solidFill>
              </a:defRPr>
            </a:lvl1pPr>
          </a:lstStyle>
          <a:p>
            <a:fld id="{3AEDF6B0-F5CD-E14B-A5A7-939223A3FACA}" type="datetime1">
              <a:rPr lang="da-DK"/>
              <a:t>12-12-2021</a:t>
            </a:fld>
            <a:endParaRPr lang="en-DK"/>
          </a:p>
        </p:txBody>
      </p:sp>
      <p:sp>
        <p:nvSpPr>
          <p:cNvPr id="8" name="Footer Placeholder 7">
            <a:extLst>
              <a:ext uri="{FF2B5EF4-FFF2-40B4-BE49-F238E27FC236}">
                <a16:creationId xmlns:a16="http://schemas.microsoft.com/office/drawing/2014/main" id="{069A4E30-54B8-D841-B7E1-F4FF79DF9C79}"/>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4213683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 mørk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pic>
        <p:nvPicPr>
          <p:cNvPr id="9" name="Picture 8">
            <a:extLst>
              <a:ext uri="{FF2B5EF4-FFF2-40B4-BE49-F238E27FC236}">
                <a16:creationId xmlns:a16="http://schemas.microsoft.com/office/drawing/2014/main" id="{4C43FA64-DC2B-2A47-A6D8-471173CA456C}"/>
              </a:ext>
            </a:extLst>
          </p:cNvPr>
          <p:cNvPicPr>
            <a:picLocks noChangeAspect="1"/>
          </p:cNvPicPr>
          <p:nvPr userDrawn="1"/>
        </p:nvPicPr>
        <p:blipFill rotWithShape="1">
          <a:blip r:embed="rId3"/>
          <a:srcRect l="37825" r="44355" b="41854"/>
          <a:stretch/>
        </p:blipFill>
        <p:spPr>
          <a:xfrm>
            <a:off x="10964207" y="3963727"/>
            <a:ext cx="1273248" cy="2947915"/>
          </a:xfrm>
          <a:prstGeom prst="rect">
            <a:avLst/>
          </a:prstGeom>
        </p:spPr>
      </p:pic>
      <p:sp>
        <p:nvSpPr>
          <p:cNvPr id="6" name="Date Placeholder 5">
            <a:extLst>
              <a:ext uri="{FF2B5EF4-FFF2-40B4-BE49-F238E27FC236}">
                <a16:creationId xmlns:a16="http://schemas.microsoft.com/office/drawing/2014/main" id="{5E2F49D2-1D38-C549-AFD7-BAF7225423DA}"/>
              </a:ext>
            </a:extLst>
          </p:cNvPr>
          <p:cNvSpPr>
            <a:spLocks noGrp="1"/>
          </p:cNvSpPr>
          <p:nvPr>
            <p:ph type="dt" sz="half" idx="11"/>
          </p:nvPr>
        </p:nvSpPr>
        <p:spPr/>
        <p:txBody>
          <a:bodyPr/>
          <a:lstStyle>
            <a:lvl1pPr>
              <a:defRPr>
                <a:solidFill>
                  <a:schemeClr val="bg1"/>
                </a:solidFill>
              </a:defRPr>
            </a:lvl1pPr>
          </a:lstStyle>
          <a:p>
            <a:fld id="{4B363BC7-117B-7C42-849D-1BFCB9FAE5B8}" type="datetime1">
              <a:rPr lang="da-DK"/>
              <a:t>12-12-2021</a:t>
            </a:fld>
            <a:endParaRPr lang="en-DK"/>
          </a:p>
        </p:txBody>
      </p:sp>
      <p:sp>
        <p:nvSpPr>
          <p:cNvPr id="11" name="Footer Placeholder 10">
            <a:extLst>
              <a:ext uri="{FF2B5EF4-FFF2-40B4-BE49-F238E27FC236}">
                <a16:creationId xmlns:a16="http://schemas.microsoft.com/office/drawing/2014/main" id="{78D1D94E-B680-E34F-945B-F0DCAC4BA2D8}"/>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5840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F50142-BBA2-6642-97B4-666525D1454F}"/>
              </a:ext>
            </a:extLst>
          </p:cNvPr>
          <p:cNvSpPr>
            <a:spLocks noGrp="1"/>
          </p:cNvSpPr>
          <p:nvPr>
            <p:ph type="title"/>
          </p:nvPr>
        </p:nvSpPr>
        <p:spPr>
          <a:xfrm>
            <a:off x="1686910" y="447938"/>
            <a:ext cx="9089040" cy="797537"/>
          </a:xfrm>
          <a:prstGeom prst="rect">
            <a:avLst/>
          </a:prstGeom>
        </p:spPr>
        <p:txBody>
          <a:bodyPr vert="horz" lIns="0" tIns="0" rIns="0" bIns="0" rtlCol="0" anchor="b" anchorCtr="0">
            <a:normAutofit/>
          </a:bodyPr>
          <a:lstStyle/>
          <a:p>
            <a:endParaRPr lang="en-DK"/>
          </a:p>
        </p:txBody>
      </p:sp>
      <p:sp>
        <p:nvSpPr>
          <p:cNvPr id="3" name="Text Placeholder 2">
            <a:extLst>
              <a:ext uri="{FF2B5EF4-FFF2-40B4-BE49-F238E27FC236}">
                <a16:creationId xmlns:a16="http://schemas.microsoft.com/office/drawing/2014/main" id="{72D97DA2-A384-7842-8FE4-5D0E69845677}"/>
              </a:ext>
            </a:extLst>
          </p:cNvPr>
          <p:cNvSpPr>
            <a:spLocks noGrp="1"/>
          </p:cNvSpPr>
          <p:nvPr>
            <p:ph type="body" idx="1"/>
          </p:nvPr>
        </p:nvSpPr>
        <p:spPr>
          <a:xfrm>
            <a:off x="1686910" y="1657205"/>
            <a:ext cx="9089040" cy="4440928"/>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pic>
        <p:nvPicPr>
          <p:cNvPr id="7" name="Picture 6">
            <a:extLst>
              <a:ext uri="{FF2B5EF4-FFF2-40B4-BE49-F238E27FC236}">
                <a16:creationId xmlns:a16="http://schemas.microsoft.com/office/drawing/2014/main" id="{3A1972E0-9713-4949-8065-02A4226D5A70}"/>
              </a:ext>
            </a:extLst>
          </p:cNvPr>
          <p:cNvPicPr>
            <a:picLocks noChangeAspect="1"/>
          </p:cNvPicPr>
          <p:nvPr userDrawn="1"/>
        </p:nvPicPr>
        <p:blipFill>
          <a:blip r:embed="rId30"/>
          <a:stretch>
            <a:fillRect/>
          </a:stretch>
        </p:blipFill>
        <p:spPr>
          <a:xfrm>
            <a:off x="488045" y="447939"/>
            <a:ext cx="853694" cy="874686"/>
          </a:xfrm>
          <a:prstGeom prst="rect">
            <a:avLst/>
          </a:prstGeom>
        </p:spPr>
      </p:pic>
      <p:sp>
        <p:nvSpPr>
          <p:cNvPr id="4" name="Rectangle 3">
            <a:extLst>
              <a:ext uri="{FF2B5EF4-FFF2-40B4-BE49-F238E27FC236}">
                <a16:creationId xmlns:a16="http://schemas.microsoft.com/office/drawing/2014/main" id="{8720AB8C-47EB-284B-BEF0-3CAC31FCFE86}"/>
              </a:ext>
            </a:extLst>
          </p:cNvPr>
          <p:cNvSpPr/>
          <p:nvPr userDrawn="1"/>
        </p:nvSpPr>
        <p:spPr>
          <a:xfrm>
            <a:off x="1" y="0"/>
            <a:ext cx="1428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Slide Number Placeholder 11">
            <a:extLst>
              <a:ext uri="{FF2B5EF4-FFF2-40B4-BE49-F238E27FC236}">
                <a16:creationId xmlns:a16="http://schemas.microsoft.com/office/drawing/2014/main" id="{76EEAD9F-26F0-DF48-B9B7-D3450C237763}"/>
              </a:ext>
            </a:extLst>
          </p:cNvPr>
          <p:cNvSpPr>
            <a:spLocks noGrp="1"/>
          </p:cNvSpPr>
          <p:nvPr>
            <p:ph type="sldNum" sz="quarter" idx="4"/>
          </p:nvPr>
        </p:nvSpPr>
        <p:spPr>
          <a:xfrm rot="16200000">
            <a:off x="362689" y="3327135"/>
            <a:ext cx="1104405" cy="283729"/>
          </a:xfrm>
          <a:prstGeom prst="rect">
            <a:avLst/>
          </a:prstGeom>
        </p:spPr>
        <p:txBody>
          <a:bodyPr lIns="0" tIns="0" rIns="0" bIns="0" anchor="ctr" anchorCtr="0"/>
          <a:lstStyle>
            <a:lvl1pPr algn="l">
              <a:buFontTx/>
              <a:buBlip>
                <a:blip r:embed="rId31"/>
              </a:buBlip>
              <a:defRPr sz="1400"/>
            </a:lvl1pPr>
          </a:lstStyle>
          <a:p>
            <a:pPr marL="180975" indent="-180975"/>
            <a:r>
              <a:rPr lang="en-GB"/>
              <a:t>Side </a:t>
            </a:r>
            <a:fld id="{EDB0DC35-459C-3B4E-A4B1-B3E8F3307FCE}" type="slidenum">
              <a:rPr lang="en-DK"/>
              <a:pPr marL="180975" indent="-180975"/>
              <a:t>‹nr.›</a:t>
            </a:fld>
            <a:endParaRPr lang="en-DK" sz="1400"/>
          </a:p>
        </p:txBody>
      </p:sp>
      <p:sp>
        <p:nvSpPr>
          <p:cNvPr id="8" name="Footer Placeholder 4">
            <a:extLst>
              <a:ext uri="{FF2B5EF4-FFF2-40B4-BE49-F238E27FC236}">
                <a16:creationId xmlns:a16="http://schemas.microsoft.com/office/drawing/2014/main" id="{6FEAF04A-204F-AC49-871E-33511BA070CA}"/>
              </a:ext>
            </a:extLst>
          </p:cNvPr>
          <p:cNvSpPr>
            <a:spLocks noGrp="1"/>
          </p:cNvSpPr>
          <p:nvPr>
            <p:ph type="ftr" sz="quarter" idx="3"/>
          </p:nvPr>
        </p:nvSpPr>
        <p:spPr>
          <a:xfrm>
            <a:off x="2759074" y="6356349"/>
            <a:ext cx="8016876" cy="279582"/>
          </a:xfrm>
          <a:prstGeom prst="rect">
            <a:avLst/>
          </a:prstGeom>
        </p:spPr>
        <p:txBody>
          <a:bodyPr vert="horz" lIns="0" tIns="0" rIns="0" bIns="0" rtlCol="0" anchor="ctr"/>
          <a:lstStyle>
            <a:lvl1pPr algn="l">
              <a:defRPr sz="1200">
                <a:solidFill>
                  <a:schemeClr val="tx1"/>
                </a:solidFill>
              </a:defRPr>
            </a:lvl1pPr>
          </a:lstStyle>
          <a:p>
            <a:r>
              <a:rPr lang="en-GB"/>
              <a:t>Titel på PP, Oplægsholder titel, Oplægsholder navn</a:t>
            </a:r>
            <a:endParaRPr lang="en-DK"/>
          </a:p>
        </p:txBody>
      </p:sp>
      <p:sp>
        <p:nvSpPr>
          <p:cNvPr id="9" name="Date Placeholder 3">
            <a:extLst>
              <a:ext uri="{FF2B5EF4-FFF2-40B4-BE49-F238E27FC236}">
                <a16:creationId xmlns:a16="http://schemas.microsoft.com/office/drawing/2014/main" id="{E5C2E710-BCD3-2041-8DB1-98969394E357}"/>
              </a:ext>
            </a:extLst>
          </p:cNvPr>
          <p:cNvSpPr>
            <a:spLocks noGrp="1"/>
          </p:cNvSpPr>
          <p:nvPr>
            <p:ph type="dt" sz="half" idx="2"/>
          </p:nvPr>
        </p:nvSpPr>
        <p:spPr>
          <a:xfrm>
            <a:off x="1686910" y="6356350"/>
            <a:ext cx="964215" cy="279582"/>
          </a:xfrm>
          <a:prstGeom prst="rect">
            <a:avLst/>
          </a:prstGeom>
        </p:spPr>
        <p:txBody>
          <a:bodyPr lIns="0" tIns="0" rIns="0" bIns="0" anchor="ctr" anchorCtr="0"/>
          <a:lstStyle>
            <a:lvl1pPr>
              <a:defRPr sz="1200"/>
            </a:lvl1pPr>
          </a:lstStyle>
          <a:p>
            <a:fld id="{BAE43D5D-9ED8-6542-8FC8-5B1BBA98D061}" type="datetime1">
              <a:rPr lang="da-DK"/>
              <a:t>12-12-2021</a:t>
            </a:fld>
            <a:endParaRPr lang="en-DK"/>
          </a:p>
        </p:txBody>
      </p:sp>
    </p:spTree>
    <p:extLst>
      <p:ext uri="{BB962C8B-B14F-4D97-AF65-F5344CB8AC3E}">
        <p14:creationId xmlns:p14="http://schemas.microsoft.com/office/powerpoint/2010/main" val="263545641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60" r:id="rId4"/>
    <p:sldLayoutId id="2147483676" r:id="rId5"/>
    <p:sldLayoutId id="2147483677" r:id="rId6"/>
    <p:sldLayoutId id="2147483662" r:id="rId7"/>
    <p:sldLayoutId id="2147483650" r:id="rId8"/>
    <p:sldLayoutId id="2147483663" r:id="rId9"/>
    <p:sldLayoutId id="2147483652" r:id="rId10"/>
    <p:sldLayoutId id="2147483665" r:id="rId11"/>
    <p:sldLayoutId id="2147483664" r:id="rId12"/>
    <p:sldLayoutId id="2147483666" r:id="rId13"/>
    <p:sldLayoutId id="2147483678" r:id="rId14"/>
    <p:sldLayoutId id="2147483679" r:id="rId15"/>
    <p:sldLayoutId id="2147483680" r:id="rId16"/>
    <p:sldLayoutId id="2147483667" r:id="rId17"/>
    <p:sldLayoutId id="2147483675" r:id="rId18"/>
    <p:sldLayoutId id="2147483668" r:id="rId19"/>
    <p:sldLayoutId id="2147483661" r:id="rId20"/>
    <p:sldLayoutId id="2147483671" r:id="rId21"/>
    <p:sldLayoutId id="2147483657" r:id="rId22"/>
    <p:sldLayoutId id="2147483669" r:id="rId23"/>
    <p:sldLayoutId id="2147483672" r:id="rId24"/>
    <p:sldLayoutId id="2147483654" r:id="rId25"/>
    <p:sldLayoutId id="2147483655" r:id="rId26"/>
    <p:sldLayoutId id="2147483674" r:id="rId27"/>
    <p:sldLayoutId id="2147483673" r:id="rId28"/>
  </p:sldLayoutIdLst>
  <p:hf hdr="0"/>
  <p:txStyles>
    <p:titleStyle>
      <a:lvl1pPr algn="l" defTabSz="914400" rtl="0" eaLnBrk="1" latinLnBrk="0" hangingPunct="1">
        <a:lnSpc>
          <a:spcPct val="90000"/>
        </a:lnSpc>
        <a:spcBef>
          <a:spcPct val="0"/>
        </a:spcBef>
        <a:buNone/>
        <a:defRPr sz="4200" b="0" kern="1200">
          <a:solidFill>
            <a:schemeClr val="tx1"/>
          </a:solidFill>
          <a:latin typeface="+mj-lt"/>
          <a:ea typeface="+mj-ea"/>
          <a:cs typeface="Calibri" panose="020F0502020204030204" pitchFamily="34" charset="0"/>
        </a:defRPr>
      </a:lvl1pPr>
    </p:titleStyle>
    <p:bodyStyle>
      <a:lvl1pPr marL="184150" indent="-184150" algn="l" defTabSz="914400" rtl="0" eaLnBrk="1" latinLnBrk="0" hangingPunct="1">
        <a:lnSpc>
          <a:spcPct val="100000"/>
        </a:lnSpc>
        <a:spcBef>
          <a:spcPts val="1000"/>
        </a:spcBef>
        <a:buFontTx/>
        <a:buBlip>
          <a:blip r:embed="rId31"/>
        </a:buBlip>
        <a:tabLst/>
        <a:defRPr sz="2100" kern="1200">
          <a:solidFill>
            <a:schemeClr val="tx1"/>
          </a:solidFill>
          <a:latin typeface="+mn-lt"/>
          <a:ea typeface="+mn-ea"/>
          <a:cs typeface="+mn-cs"/>
        </a:defRPr>
      </a:lvl1pPr>
      <a:lvl2pPr marL="357188" indent="-173038" algn="l" defTabSz="914400" rtl="0" eaLnBrk="1" latinLnBrk="0" hangingPunct="1">
        <a:lnSpc>
          <a:spcPct val="100000"/>
        </a:lnSpc>
        <a:spcBef>
          <a:spcPts val="500"/>
        </a:spcBef>
        <a:buFontTx/>
        <a:buBlip>
          <a:blip r:embed="rId31"/>
        </a:buBlip>
        <a:tabLst/>
        <a:defRPr sz="2100" kern="1200">
          <a:solidFill>
            <a:schemeClr val="tx1"/>
          </a:solidFill>
          <a:latin typeface="+mn-lt"/>
          <a:ea typeface="+mn-ea"/>
          <a:cs typeface="+mn-cs"/>
        </a:defRPr>
      </a:lvl2pPr>
      <a:lvl3pPr marL="541338" indent="-184150" algn="l" defTabSz="914400" rtl="0" eaLnBrk="1" latinLnBrk="0" hangingPunct="1">
        <a:lnSpc>
          <a:spcPct val="100000"/>
        </a:lnSpc>
        <a:spcBef>
          <a:spcPts val="500"/>
        </a:spcBef>
        <a:buFontTx/>
        <a:buBlip>
          <a:blip r:embed="rId31"/>
        </a:buBlip>
        <a:tabLst/>
        <a:defRPr sz="2100" kern="1200">
          <a:solidFill>
            <a:schemeClr val="tx1"/>
          </a:solidFill>
          <a:latin typeface="+mn-lt"/>
          <a:ea typeface="+mn-ea"/>
          <a:cs typeface="+mn-cs"/>
        </a:defRPr>
      </a:lvl3pPr>
      <a:lvl4pPr marL="715963" indent="-174625" algn="l" defTabSz="914400" rtl="0" eaLnBrk="1" latinLnBrk="0" hangingPunct="1">
        <a:lnSpc>
          <a:spcPct val="100000"/>
        </a:lnSpc>
        <a:spcBef>
          <a:spcPts val="500"/>
        </a:spcBef>
        <a:buFontTx/>
        <a:buBlip>
          <a:blip r:embed="rId31"/>
        </a:buBlip>
        <a:tabLst/>
        <a:defRPr sz="2100" kern="1200">
          <a:solidFill>
            <a:schemeClr val="tx1"/>
          </a:solidFill>
          <a:latin typeface="+mn-lt"/>
          <a:ea typeface="+mn-ea"/>
          <a:cs typeface="+mn-cs"/>
        </a:defRPr>
      </a:lvl4pPr>
      <a:lvl5pPr marL="889000" indent="-173038" algn="l" defTabSz="914400" rtl="0" eaLnBrk="1" latinLnBrk="0" hangingPunct="1">
        <a:lnSpc>
          <a:spcPct val="100000"/>
        </a:lnSpc>
        <a:spcBef>
          <a:spcPts val="500"/>
        </a:spcBef>
        <a:buFontTx/>
        <a:buBlip>
          <a:blip r:embed="rId31"/>
        </a:buBlip>
        <a:tabLst/>
        <a:defRPr sz="2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3840" userDrawn="1">
          <p15:clr>
            <a:srgbClr val="F26B43"/>
          </p15:clr>
        </p15:guide>
        <p15:guide id="3" pos="1059" userDrawn="1">
          <p15:clr>
            <a:srgbClr val="F26B43"/>
          </p15:clr>
        </p15:guide>
        <p15:guide id="4" pos="67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70FB-D608-B540-907D-EC60906655FF}"/>
              </a:ext>
            </a:extLst>
          </p:cNvPr>
          <p:cNvSpPr>
            <a:spLocks noGrp="1"/>
          </p:cNvSpPr>
          <p:nvPr>
            <p:ph type="ctrTitle"/>
          </p:nvPr>
        </p:nvSpPr>
        <p:spPr/>
        <p:txBody>
          <a:bodyPr/>
          <a:lstStyle/>
          <a:p>
            <a:r>
              <a:rPr lang="da-DK" dirty="0"/>
              <a:t>JavaScript og CSS klasser</a:t>
            </a:r>
            <a:endParaRPr lang="en-DK" dirty="0"/>
          </a:p>
        </p:txBody>
      </p:sp>
      <p:sp>
        <p:nvSpPr>
          <p:cNvPr id="3" name="Subtitle 2">
            <a:extLst>
              <a:ext uri="{FF2B5EF4-FFF2-40B4-BE49-F238E27FC236}">
                <a16:creationId xmlns:a16="http://schemas.microsoft.com/office/drawing/2014/main" id="{1A6024CB-6FF9-6E4E-B7D2-76CF60A7EEAA}"/>
              </a:ext>
            </a:extLst>
          </p:cNvPr>
          <p:cNvSpPr>
            <a:spLocks noGrp="1"/>
          </p:cNvSpPr>
          <p:nvPr>
            <p:ph type="subTitle" idx="1"/>
          </p:nvPr>
        </p:nvSpPr>
        <p:spPr/>
        <p:txBody>
          <a:bodyPr>
            <a:normAutofit/>
          </a:bodyPr>
          <a:lstStyle/>
          <a:p>
            <a:endParaRPr lang="en-DK" dirty="0"/>
          </a:p>
        </p:txBody>
      </p:sp>
    </p:spTree>
    <p:extLst>
      <p:ext uri="{BB962C8B-B14F-4D97-AF65-F5344CB8AC3E}">
        <p14:creationId xmlns:p14="http://schemas.microsoft.com/office/powerpoint/2010/main" val="220526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a:extLst>
              <a:ext uri="{FF2B5EF4-FFF2-40B4-BE49-F238E27FC236}">
                <a16:creationId xmlns:a16="http://schemas.microsoft.com/office/drawing/2014/main" id="{8C8DC002-45C4-4926-B538-E2AE7BF0772E}"/>
              </a:ext>
            </a:extLst>
          </p:cNvPr>
          <p:cNvSpPr>
            <a:spLocks noGrp="1"/>
          </p:cNvSpPr>
          <p:nvPr>
            <p:ph idx="1"/>
          </p:nvPr>
        </p:nvSpPr>
        <p:spPr/>
        <p:txBody>
          <a:bodyPr>
            <a:normAutofit fontScale="92500"/>
          </a:bodyPr>
          <a:lstStyle/>
          <a:p>
            <a:r>
              <a:rPr lang="da-DK" dirty="0"/>
              <a:t>Du kan godt bruge JavaScript til at indsætte </a:t>
            </a:r>
            <a:r>
              <a:rPr lang="da-DK" dirty="0" err="1"/>
              <a:t>inline</a:t>
            </a:r>
            <a:r>
              <a:rPr lang="da-DK" dirty="0"/>
              <a:t> CSS på et HTML-element, men det anbefales ikke. I stedet bør du bruge JavaScript til at tilføje og fjerne klasser på HTML-elementer, så al din CSS-kode er samlet et sted: i din CSS-fil</a:t>
            </a:r>
          </a:p>
          <a:p>
            <a:r>
              <a:rPr lang="da-DK" dirty="0"/>
              <a:t>Du kan give et element en klasse med </a:t>
            </a:r>
            <a:r>
              <a:rPr lang="da-DK" dirty="0" err="1"/>
              <a:t>propertyen</a:t>
            </a:r>
            <a:r>
              <a:rPr lang="da-DK" dirty="0"/>
              <a:t> </a:t>
            </a:r>
            <a:r>
              <a:rPr lang="da-DK" dirty="0" err="1"/>
              <a:t>className</a:t>
            </a:r>
            <a:endParaRPr lang="da-DK" dirty="0"/>
          </a:p>
          <a:p>
            <a:pPr lvl="1"/>
            <a:r>
              <a:rPr lang="da-DK" dirty="0"/>
              <a:t>Den erstatter den eller de klasser, som elementet hidtil har haft</a:t>
            </a:r>
            <a:br>
              <a:rPr lang="da-DK" dirty="0"/>
            </a:br>
            <a:br>
              <a:rPr lang="da-DK" dirty="0"/>
            </a:br>
            <a:r>
              <a:rPr lang="da-DK" sz="1800" dirty="0">
                <a:latin typeface="Courier New" panose="02070309020205020404" pitchFamily="49" charset="0"/>
                <a:cs typeface="Courier New" panose="02070309020205020404" pitchFamily="49" charset="0"/>
              </a:rPr>
              <a:t>let menu = </a:t>
            </a:r>
            <a:r>
              <a:rPr lang="da-DK" sz="1800" dirty="0" err="1">
                <a:latin typeface="Courier New" panose="02070309020205020404" pitchFamily="49" charset="0"/>
                <a:cs typeface="Courier New" panose="02070309020205020404" pitchFamily="49" charset="0"/>
              </a:rPr>
              <a:t>document.querySelector</a:t>
            </a:r>
            <a:r>
              <a:rPr lang="da-DK" sz="1800" dirty="0">
                <a:latin typeface="Courier New" panose="02070309020205020404" pitchFamily="49" charset="0"/>
                <a:cs typeface="Courier New" panose="02070309020205020404" pitchFamily="49" charset="0"/>
              </a:rPr>
              <a:t>(‘nav’);</a:t>
            </a:r>
            <a:br>
              <a:rPr lang="da-DK" sz="1800" dirty="0">
                <a:latin typeface="Courier New" panose="02070309020205020404" pitchFamily="49" charset="0"/>
                <a:cs typeface="Courier New" panose="02070309020205020404" pitchFamily="49" charset="0"/>
              </a:rPr>
            </a:br>
            <a:r>
              <a:rPr lang="da-DK" sz="1800" dirty="0" err="1">
                <a:latin typeface="Courier New" panose="02070309020205020404" pitchFamily="49" charset="0"/>
                <a:cs typeface="Courier New" panose="02070309020205020404" pitchFamily="49" charset="0"/>
              </a:rPr>
              <a:t>menu.className</a:t>
            </a:r>
            <a:r>
              <a:rPr lang="da-DK" sz="1800" dirty="0">
                <a:latin typeface="Courier New" panose="02070309020205020404" pitchFamily="49" charset="0"/>
                <a:cs typeface="Courier New" panose="02070309020205020404" pitchFamily="49" charset="0"/>
              </a:rPr>
              <a:t> = ‘menu’;</a:t>
            </a:r>
            <a:br>
              <a:rPr lang="da-DK" sz="1600" dirty="0"/>
            </a:br>
            <a:endParaRPr lang="da-DK" dirty="0"/>
          </a:p>
          <a:p>
            <a:r>
              <a:rPr lang="da-DK" dirty="0"/>
              <a:t>Du kan tilføje en klasse til et element med </a:t>
            </a:r>
            <a:r>
              <a:rPr lang="da-DK" dirty="0" err="1"/>
              <a:t>classList.add</a:t>
            </a:r>
            <a:r>
              <a:rPr lang="da-DK" dirty="0"/>
              <a:t>() metoden</a:t>
            </a:r>
          </a:p>
          <a:p>
            <a:pPr lvl="1"/>
            <a:r>
              <a:rPr lang="da-DK" dirty="0"/>
              <a:t>Den tilføjer en ny klasse og sletter dermed ikke de klasser, som elementet allerede havde</a:t>
            </a:r>
            <a:br>
              <a:rPr lang="da-DK" dirty="0"/>
            </a:br>
            <a:br>
              <a:rPr lang="da-DK" dirty="0"/>
            </a:br>
            <a:r>
              <a:rPr lang="da-DK" sz="1900" dirty="0">
                <a:latin typeface="Courier New" panose="02070309020205020404" pitchFamily="49" charset="0"/>
                <a:cs typeface="Courier New" panose="02070309020205020404" pitchFamily="49" charset="0"/>
              </a:rPr>
              <a:t>let menupunkt = </a:t>
            </a:r>
            <a:r>
              <a:rPr lang="da-DK" sz="1900" dirty="0" err="1">
                <a:latin typeface="Courier New" panose="02070309020205020404" pitchFamily="49" charset="0"/>
                <a:cs typeface="Courier New" panose="02070309020205020404" pitchFamily="49" charset="0"/>
              </a:rPr>
              <a:t>document.querySelector</a:t>
            </a:r>
            <a:r>
              <a:rPr lang="da-DK" sz="1900" dirty="0">
                <a:latin typeface="Courier New" panose="02070309020205020404" pitchFamily="49" charset="0"/>
                <a:cs typeface="Courier New" panose="02070309020205020404" pitchFamily="49" charset="0"/>
              </a:rPr>
              <a:t>(‘.menu-item’);</a:t>
            </a:r>
            <a:br>
              <a:rPr lang="da-DK" sz="1900" dirty="0">
                <a:latin typeface="Courier New" panose="02070309020205020404" pitchFamily="49" charset="0"/>
                <a:cs typeface="Courier New" panose="02070309020205020404" pitchFamily="49" charset="0"/>
              </a:rPr>
            </a:br>
            <a:r>
              <a:rPr lang="da-DK" sz="1900" dirty="0" err="1">
                <a:latin typeface="Courier New" panose="02070309020205020404" pitchFamily="49" charset="0"/>
                <a:cs typeface="Courier New" panose="02070309020205020404" pitchFamily="49" charset="0"/>
              </a:rPr>
              <a:t>menupunkt.classList.add</a:t>
            </a:r>
            <a:r>
              <a:rPr lang="da-DK" sz="1900" dirty="0">
                <a:latin typeface="Courier New" panose="02070309020205020404" pitchFamily="49" charset="0"/>
                <a:cs typeface="Courier New" panose="02070309020205020404" pitchFamily="49" charset="0"/>
              </a:rPr>
              <a:t>(‘</a:t>
            </a:r>
            <a:r>
              <a:rPr lang="da-DK" sz="1900" dirty="0" err="1">
                <a:latin typeface="Courier New" panose="02070309020205020404" pitchFamily="49" charset="0"/>
                <a:cs typeface="Courier New" panose="02070309020205020404" pitchFamily="49" charset="0"/>
              </a:rPr>
              <a:t>active</a:t>
            </a:r>
            <a:r>
              <a:rPr lang="da-DK" sz="1900" dirty="0">
                <a:latin typeface="Courier New" panose="02070309020205020404" pitchFamily="49" charset="0"/>
                <a:cs typeface="Courier New" panose="02070309020205020404" pitchFamily="49" charset="0"/>
              </a:rPr>
              <a:t>’);</a:t>
            </a:r>
            <a:endParaRPr lang="da-DK" sz="1500" dirty="0">
              <a:latin typeface="Courier New" panose="02070309020205020404" pitchFamily="49" charset="0"/>
              <a:cs typeface="Courier New" panose="02070309020205020404" pitchFamily="49" charset="0"/>
            </a:endParaRPr>
          </a:p>
        </p:txBody>
      </p:sp>
      <p:sp>
        <p:nvSpPr>
          <p:cNvPr id="3" name="Titel 2">
            <a:extLst>
              <a:ext uri="{FF2B5EF4-FFF2-40B4-BE49-F238E27FC236}">
                <a16:creationId xmlns:a16="http://schemas.microsoft.com/office/drawing/2014/main" id="{70B03E4F-E539-475C-88E7-DB9EE7764129}"/>
              </a:ext>
            </a:extLst>
          </p:cNvPr>
          <p:cNvSpPr>
            <a:spLocks noGrp="1"/>
          </p:cNvSpPr>
          <p:nvPr>
            <p:ph type="title"/>
          </p:nvPr>
        </p:nvSpPr>
        <p:spPr/>
        <p:txBody>
          <a:bodyPr/>
          <a:lstStyle/>
          <a:p>
            <a:r>
              <a:rPr lang="da-DK" dirty="0"/>
              <a:t>JavaScript og CSS</a:t>
            </a:r>
          </a:p>
        </p:txBody>
      </p:sp>
      <p:sp>
        <p:nvSpPr>
          <p:cNvPr id="4" name="Pladsholder til slidenummer 3">
            <a:extLst>
              <a:ext uri="{FF2B5EF4-FFF2-40B4-BE49-F238E27FC236}">
                <a16:creationId xmlns:a16="http://schemas.microsoft.com/office/drawing/2014/main" id="{F0B0F31F-D9AB-4431-8A90-962CC977B05C}"/>
              </a:ext>
            </a:extLst>
          </p:cNvPr>
          <p:cNvSpPr>
            <a:spLocks noGrp="1"/>
          </p:cNvSpPr>
          <p:nvPr>
            <p:ph type="sldNum" sz="quarter" idx="10"/>
          </p:nvPr>
        </p:nvSpPr>
        <p:spPr/>
        <p:txBody>
          <a:bodyPr/>
          <a:lstStyle/>
          <a:p>
            <a:pPr marL="180975" indent="-180975"/>
            <a:r>
              <a:rPr lang="en-GB"/>
              <a:t>Side </a:t>
            </a:r>
            <a:fld id="{EDB0DC35-459C-3B4E-A4B1-B3E8F3307FCE}" type="slidenum">
              <a:rPr lang="en-DK" smtClean="0"/>
              <a:pPr marL="180975" indent="-180975"/>
              <a:t>2</a:t>
            </a:fld>
            <a:endParaRPr lang="en-DK"/>
          </a:p>
        </p:txBody>
      </p:sp>
    </p:spTree>
    <p:extLst>
      <p:ext uri="{BB962C8B-B14F-4D97-AF65-F5344CB8AC3E}">
        <p14:creationId xmlns:p14="http://schemas.microsoft.com/office/powerpoint/2010/main" val="782699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a:extLst>
              <a:ext uri="{FF2B5EF4-FFF2-40B4-BE49-F238E27FC236}">
                <a16:creationId xmlns:a16="http://schemas.microsoft.com/office/drawing/2014/main" id="{D9D3360E-A268-4DBA-BC35-A32CDCB9AC7B}"/>
              </a:ext>
            </a:extLst>
          </p:cNvPr>
          <p:cNvSpPr>
            <a:spLocks noGrp="1"/>
          </p:cNvSpPr>
          <p:nvPr>
            <p:ph idx="1"/>
          </p:nvPr>
        </p:nvSpPr>
        <p:spPr/>
        <p:txBody>
          <a:bodyPr>
            <a:normAutofit lnSpcReduction="10000"/>
          </a:bodyPr>
          <a:lstStyle/>
          <a:p>
            <a:r>
              <a:rPr lang="da-DK" dirty="0"/>
              <a:t>Med metoden </a:t>
            </a:r>
            <a:r>
              <a:rPr lang="da-DK" dirty="0" err="1"/>
              <a:t>classList.contains</a:t>
            </a:r>
            <a:r>
              <a:rPr lang="da-DK" dirty="0"/>
              <a:t>() kan du tjekke om et element allerede har en bestemt klasse:</a:t>
            </a:r>
            <a:br>
              <a:rPr lang="da-DK" dirty="0"/>
            </a:br>
            <a:br>
              <a:rPr lang="da-DK" dirty="0"/>
            </a:br>
            <a:r>
              <a:rPr lang="da-DK" sz="1500" dirty="0">
                <a:latin typeface="Courier New" panose="02070309020205020404" pitchFamily="49" charset="0"/>
                <a:cs typeface="Courier New" panose="02070309020205020404" pitchFamily="49" charset="0"/>
              </a:rPr>
              <a:t>let menupunkt = </a:t>
            </a:r>
            <a:r>
              <a:rPr lang="da-DK" sz="1500" dirty="0" err="1">
                <a:latin typeface="Courier New" panose="02070309020205020404" pitchFamily="49" charset="0"/>
                <a:cs typeface="Courier New" panose="02070309020205020404" pitchFamily="49" charset="0"/>
              </a:rPr>
              <a:t>document.querySelector</a:t>
            </a:r>
            <a:r>
              <a:rPr lang="da-DK" sz="1500" dirty="0">
                <a:latin typeface="Courier New" panose="02070309020205020404" pitchFamily="49" charset="0"/>
                <a:cs typeface="Courier New" panose="02070309020205020404" pitchFamily="49" charset="0"/>
              </a:rPr>
              <a:t>(‘.menu’);</a:t>
            </a:r>
            <a:br>
              <a:rPr lang="da-DK" sz="1500" dirty="0">
                <a:latin typeface="Courier New" panose="02070309020205020404" pitchFamily="49" charset="0"/>
                <a:cs typeface="Courier New" panose="02070309020205020404" pitchFamily="49" charset="0"/>
              </a:rPr>
            </a:br>
            <a:r>
              <a:rPr lang="da-DK" sz="1500" dirty="0" err="1">
                <a:latin typeface="Courier New" panose="02070309020205020404" pitchFamily="49" charset="0"/>
                <a:cs typeface="Courier New" panose="02070309020205020404" pitchFamily="49" charset="0"/>
              </a:rPr>
              <a:t>if</a:t>
            </a:r>
            <a:r>
              <a:rPr lang="da-DK" sz="1500" dirty="0">
                <a:latin typeface="Courier New" panose="02070309020205020404" pitchFamily="49" charset="0"/>
                <a:cs typeface="Courier New" panose="02070309020205020404" pitchFamily="49" charset="0"/>
              </a:rPr>
              <a:t>(</a:t>
            </a:r>
            <a:r>
              <a:rPr lang="da-DK" sz="1500" dirty="0" err="1">
                <a:latin typeface="Courier New" panose="02070309020205020404" pitchFamily="49" charset="0"/>
                <a:cs typeface="Courier New" panose="02070309020205020404" pitchFamily="49" charset="0"/>
              </a:rPr>
              <a:t>menupunkt.classList.contains</a:t>
            </a:r>
            <a:r>
              <a:rPr lang="da-DK" sz="1500" dirty="0">
                <a:latin typeface="Courier New" panose="02070309020205020404" pitchFamily="49" charset="0"/>
                <a:cs typeface="Courier New" panose="02070309020205020404" pitchFamily="49" charset="0"/>
              </a:rPr>
              <a:t>(‘</a:t>
            </a:r>
            <a:r>
              <a:rPr lang="da-DK" sz="1500" dirty="0" err="1">
                <a:latin typeface="Courier New" panose="02070309020205020404" pitchFamily="49" charset="0"/>
                <a:cs typeface="Courier New" panose="02070309020205020404" pitchFamily="49" charset="0"/>
              </a:rPr>
              <a:t>active</a:t>
            </a:r>
            <a:r>
              <a:rPr lang="da-DK" sz="1500" dirty="0">
                <a:latin typeface="Courier New" panose="02070309020205020404" pitchFamily="49" charset="0"/>
                <a:cs typeface="Courier New" panose="02070309020205020404" pitchFamily="49" charset="0"/>
              </a:rPr>
              <a:t>’)) { }</a:t>
            </a:r>
            <a:br>
              <a:rPr lang="da-DK" dirty="0"/>
            </a:br>
            <a:endParaRPr lang="da-DK" dirty="0"/>
          </a:p>
          <a:p>
            <a:r>
              <a:rPr lang="da-DK" dirty="0"/>
              <a:t>Med metoden </a:t>
            </a:r>
            <a:r>
              <a:rPr lang="da-DK" dirty="0" err="1"/>
              <a:t>classList.toggle</a:t>
            </a:r>
            <a:r>
              <a:rPr lang="da-DK" dirty="0"/>
              <a:t>() kan du skiftevis tilføje og fjerne en klasse fra det samme element:</a:t>
            </a:r>
            <a:br>
              <a:rPr lang="da-DK" dirty="0"/>
            </a:br>
            <a:br>
              <a:rPr lang="da-DK" dirty="0"/>
            </a:br>
            <a:r>
              <a:rPr lang="da-DK" sz="1500" dirty="0">
                <a:latin typeface="Courier New" panose="02070309020205020404" pitchFamily="49" charset="0"/>
                <a:cs typeface="Courier New" panose="02070309020205020404" pitchFamily="49" charset="0"/>
              </a:rPr>
              <a:t>let element = </a:t>
            </a:r>
            <a:r>
              <a:rPr lang="da-DK" sz="1500" dirty="0" err="1">
                <a:latin typeface="Courier New" panose="02070309020205020404" pitchFamily="49" charset="0"/>
                <a:cs typeface="Courier New" panose="02070309020205020404" pitchFamily="49" charset="0"/>
              </a:rPr>
              <a:t>document.querySelector</a:t>
            </a:r>
            <a:r>
              <a:rPr lang="da-DK" sz="1500" dirty="0">
                <a:latin typeface="Courier New" panose="02070309020205020404" pitchFamily="49" charset="0"/>
                <a:cs typeface="Courier New" panose="02070309020205020404" pitchFamily="49" charset="0"/>
              </a:rPr>
              <a:t>(‘.menu’);</a:t>
            </a:r>
            <a:br>
              <a:rPr lang="da-DK" sz="1500" dirty="0">
                <a:latin typeface="Courier New" panose="02070309020205020404" pitchFamily="49" charset="0"/>
                <a:cs typeface="Courier New" panose="02070309020205020404" pitchFamily="49" charset="0"/>
              </a:rPr>
            </a:br>
            <a:r>
              <a:rPr lang="da-DK" sz="1500" dirty="0" err="1">
                <a:latin typeface="Courier New" panose="02070309020205020404" pitchFamily="49" charset="0"/>
                <a:cs typeface="Courier New" panose="02070309020205020404" pitchFamily="49" charset="0"/>
              </a:rPr>
              <a:t>element.classLists.toggle</a:t>
            </a:r>
            <a:r>
              <a:rPr lang="da-DK" sz="1500" dirty="0">
                <a:latin typeface="Courier New" panose="02070309020205020404" pitchFamily="49" charset="0"/>
                <a:cs typeface="Courier New" panose="02070309020205020404" pitchFamily="49" charset="0"/>
              </a:rPr>
              <a:t>(‘show’);</a:t>
            </a:r>
            <a:br>
              <a:rPr lang="da-DK" dirty="0"/>
            </a:br>
            <a:endParaRPr lang="da-DK" dirty="0"/>
          </a:p>
          <a:p>
            <a:r>
              <a:rPr lang="da-DK" dirty="0"/>
              <a:t>Med metoden </a:t>
            </a:r>
            <a:r>
              <a:rPr lang="da-DK" dirty="0" err="1"/>
              <a:t>classList.remove</a:t>
            </a:r>
            <a:r>
              <a:rPr lang="da-DK" dirty="0"/>
              <a:t>() kan du fjerne en eller flere klasser fra et element:</a:t>
            </a:r>
            <a:br>
              <a:rPr lang="da-DK" dirty="0"/>
            </a:br>
            <a:br>
              <a:rPr lang="da-DK" dirty="0"/>
            </a:br>
            <a:r>
              <a:rPr lang="da-DK" sz="1500" dirty="0">
                <a:latin typeface="Courier New" panose="02070309020205020404" pitchFamily="49" charset="0"/>
                <a:cs typeface="Courier New" panose="02070309020205020404" pitchFamily="49" charset="0"/>
              </a:rPr>
              <a:t>let element = </a:t>
            </a:r>
            <a:r>
              <a:rPr lang="da-DK" sz="1500" dirty="0" err="1">
                <a:latin typeface="Courier New" panose="02070309020205020404" pitchFamily="49" charset="0"/>
                <a:cs typeface="Courier New" panose="02070309020205020404" pitchFamily="49" charset="0"/>
              </a:rPr>
              <a:t>document.querySelector</a:t>
            </a:r>
            <a:r>
              <a:rPr lang="da-DK" sz="1500" dirty="0">
                <a:latin typeface="Courier New" panose="02070309020205020404" pitchFamily="49" charset="0"/>
                <a:cs typeface="Courier New" panose="02070309020205020404" pitchFamily="49" charset="0"/>
              </a:rPr>
              <a:t>(‘</a:t>
            </a:r>
            <a:r>
              <a:rPr lang="da-DK" sz="1500" dirty="0" err="1">
                <a:latin typeface="Courier New" panose="02070309020205020404" pitchFamily="49" charset="0"/>
                <a:cs typeface="Courier New" panose="02070309020205020404" pitchFamily="49" charset="0"/>
              </a:rPr>
              <a:t>ul</a:t>
            </a:r>
            <a:r>
              <a:rPr lang="da-DK" sz="1500" dirty="0">
                <a:latin typeface="Courier New" panose="02070309020205020404" pitchFamily="49" charset="0"/>
                <a:cs typeface="Courier New" panose="02070309020205020404" pitchFamily="49" charset="0"/>
              </a:rPr>
              <a:t>’);</a:t>
            </a:r>
            <a:br>
              <a:rPr lang="da-DK" sz="1500" dirty="0">
                <a:latin typeface="Courier New" panose="02070309020205020404" pitchFamily="49" charset="0"/>
                <a:cs typeface="Courier New" panose="02070309020205020404" pitchFamily="49" charset="0"/>
              </a:rPr>
            </a:br>
            <a:r>
              <a:rPr lang="da-DK" sz="1500" dirty="0" err="1">
                <a:latin typeface="Courier New" panose="02070309020205020404" pitchFamily="49" charset="0"/>
                <a:cs typeface="Courier New" panose="02070309020205020404" pitchFamily="49" charset="0"/>
              </a:rPr>
              <a:t>element.classList.remove</a:t>
            </a:r>
            <a:r>
              <a:rPr lang="da-DK" sz="1500" dirty="0">
                <a:latin typeface="Courier New" panose="02070309020205020404" pitchFamily="49" charset="0"/>
                <a:cs typeface="Courier New" panose="02070309020205020404" pitchFamily="49" charset="0"/>
              </a:rPr>
              <a:t>(‘</a:t>
            </a:r>
            <a:r>
              <a:rPr lang="da-DK" sz="1500" dirty="0" err="1">
                <a:latin typeface="Courier New" panose="02070309020205020404" pitchFamily="49" charset="0"/>
                <a:cs typeface="Courier New" panose="02070309020205020404" pitchFamily="49" charset="0"/>
              </a:rPr>
              <a:t>darkmode</a:t>
            </a:r>
            <a:r>
              <a:rPr lang="da-DK" sz="1500" dirty="0">
                <a:latin typeface="Courier New" panose="02070309020205020404" pitchFamily="49" charset="0"/>
                <a:cs typeface="Courier New" panose="02070309020205020404" pitchFamily="49" charset="0"/>
              </a:rPr>
              <a:t>’);</a:t>
            </a:r>
          </a:p>
        </p:txBody>
      </p:sp>
      <p:sp>
        <p:nvSpPr>
          <p:cNvPr id="3" name="Titel 2">
            <a:extLst>
              <a:ext uri="{FF2B5EF4-FFF2-40B4-BE49-F238E27FC236}">
                <a16:creationId xmlns:a16="http://schemas.microsoft.com/office/drawing/2014/main" id="{5894DD24-F484-4AC7-8461-555525710FDA}"/>
              </a:ext>
            </a:extLst>
          </p:cNvPr>
          <p:cNvSpPr>
            <a:spLocks noGrp="1"/>
          </p:cNvSpPr>
          <p:nvPr>
            <p:ph type="title"/>
          </p:nvPr>
        </p:nvSpPr>
        <p:spPr/>
        <p:txBody>
          <a:bodyPr/>
          <a:lstStyle/>
          <a:p>
            <a:r>
              <a:rPr lang="da-DK" dirty="0"/>
              <a:t>JavaScript og CSS</a:t>
            </a:r>
          </a:p>
        </p:txBody>
      </p:sp>
      <p:sp>
        <p:nvSpPr>
          <p:cNvPr id="4" name="Pladsholder til slidenummer 3">
            <a:extLst>
              <a:ext uri="{FF2B5EF4-FFF2-40B4-BE49-F238E27FC236}">
                <a16:creationId xmlns:a16="http://schemas.microsoft.com/office/drawing/2014/main" id="{BC43695B-FB32-47F3-A7CF-8605FEC5F5B0}"/>
              </a:ext>
            </a:extLst>
          </p:cNvPr>
          <p:cNvSpPr>
            <a:spLocks noGrp="1"/>
          </p:cNvSpPr>
          <p:nvPr>
            <p:ph type="sldNum" sz="quarter" idx="10"/>
          </p:nvPr>
        </p:nvSpPr>
        <p:spPr/>
        <p:txBody>
          <a:bodyPr/>
          <a:lstStyle/>
          <a:p>
            <a:pPr marL="180975" indent="-180975"/>
            <a:r>
              <a:rPr lang="en-GB"/>
              <a:t>Side </a:t>
            </a:r>
            <a:fld id="{EDB0DC35-459C-3B4E-A4B1-B3E8F3307FCE}" type="slidenum">
              <a:rPr lang="en-DK" smtClean="0"/>
              <a:pPr marL="180975" indent="-180975"/>
              <a:t>3</a:t>
            </a:fld>
            <a:endParaRPr lang="en-DK"/>
          </a:p>
        </p:txBody>
      </p:sp>
    </p:spTree>
    <p:extLst>
      <p:ext uri="{BB962C8B-B14F-4D97-AF65-F5344CB8AC3E}">
        <p14:creationId xmlns:p14="http://schemas.microsoft.com/office/powerpoint/2010/main" val="4272046432"/>
      </p:ext>
    </p:extLst>
  </p:cSld>
  <p:clrMapOvr>
    <a:masterClrMapping/>
  </p:clrMapOvr>
</p:sld>
</file>

<file path=ppt/theme/theme1.xml><?xml version="1.0" encoding="utf-8"?>
<a:theme xmlns:a="http://schemas.openxmlformats.org/drawingml/2006/main" name="AspIT">
  <a:themeElements>
    <a:clrScheme name="AspIT">
      <a:dk1>
        <a:srgbClr val="000000"/>
      </a:dk1>
      <a:lt1>
        <a:srgbClr val="FFFFFF"/>
      </a:lt1>
      <a:dk2>
        <a:srgbClr val="000000"/>
      </a:dk2>
      <a:lt2>
        <a:srgbClr val="FFFFFF"/>
      </a:lt2>
      <a:accent1>
        <a:srgbClr val="194541"/>
      </a:accent1>
      <a:accent2>
        <a:srgbClr val="FF5747"/>
      </a:accent2>
      <a:accent3>
        <a:srgbClr val="286759"/>
      </a:accent3>
      <a:accent4>
        <a:srgbClr val="919191"/>
      </a:accent4>
      <a:accent5>
        <a:srgbClr val="091918"/>
      </a:accent5>
      <a:accent6>
        <a:srgbClr val="389D88"/>
      </a:accent6>
      <a:hlink>
        <a:srgbClr val="FF5746"/>
      </a:hlink>
      <a:folHlink>
        <a:srgbClr val="FF5746"/>
      </a:folHlink>
    </a:clrScheme>
    <a:fontScheme name="AspI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D3C2DB04611B4479C4478FF4249EA2B" ma:contentTypeVersion="1" ma:contentTypeDescription="Opret et nyt dokument." ma:contentTypeScope="" ma:versionID="c27ae11b74a3f3955ba12df21c78d963">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78DB61-FEE0-4F9A-B8F0-2E7DA997D157}">
  <ds:schemaRefs>
    <ds:schemaRef ds:uri="9f7ad144-f380-4af4-80fc-82579719bb6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DE3C21CD-74A2-47A9-826A-0451C39C6612}">
  <ds:schemaRefs>
    <ds:schemaRef ds:uri="http://schemas.microsoft.com/sharepoint/v3/contenttype/forms"/>
  </ds:schemaRefs>
</ds:datastoreItem>
</file>

<file path=customXml/itemProps3.xml><?xml version="1.0" encoding="utf-8"?>
<ds:datastoreItem xmlns:ds="http://schemas.openxmlformats.org/officeDocument/2006/customXml" ds:itemID="{1DD8F927-045D-4CCC-ABC2-26B9605CAD53}"/>
</file>

<file path=docProps/app.xml><?xml version="1.0" encoding="utf-8"?>
<Properties xmlns="http://schemas.openxmlformats.org/officeDocument/2006/extended-properties" xmlns:vt="http://schemas.openxmlformats.org/officeDocument/2006/docPropsVTypes">
  <TotalTime>552</TotalTime>
  <Words>272</Words>
  <Application>Microsoft Office PowerPoint</Application>
  <PresentationFormat>Widescreen</PresentationFormat>
  <Paragraphs>13</Paragraphs>
  <Slides>3</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3</vt:i4>
      </vt:variant>
    </vt:vector>
  </HeadingPairs>
  <TitlesOfParts>
    <vt:vector size="8" baseType="lpstr">
      <vt:lpstr>Arial</vt:lpstr>
      <vt:lpstr>Calibri</vt:lpstr>
      <vt:lpstr>Calibri Light</vt:lpstr>
      <vt:lpstr>Courier New</vt:lpstr>
      <vt:lpstr>AspIT</vt:lpstr>
      <vt:lpstr>JavaScript og CSS klasser</vt:lpstr>
      <vt:lpstr>JavaScript og CSS</vt:lpstr>
      <vt:lpstr>JavaScript og CSS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Joachim Jensen</dc:creator>
  <cp:lastModifiedBy>Hanne Lund</cp:lastModifiedBy>
  <cp:revision>138</cp:revision>
  <dcterms:created xsi:type="dcterms:W3CDTF">2020-12-15T07:58:15Z</dcterms:created>
  <dcterms:modified xsi:type="dcterms:W3CDTF">2021-12-12T20:08:22Z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0x010100FD3C2DB04611B4479C4478FF4249EA2B</vt:lpwstr>
  </property>
</Properties>
</file>