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sldIdLst>
    <p:sldId id="288" r:id="rId2"/>
    <p:sldId id="281" r:id="rId3"/>
    <p:sldId id="282" r:id="rId4"/>
    <p:sldId id="283" r:id="rId5"/>
    <p:sldId id="284" r:id="rId6"/>
    <p:sldId id="285" r:id="rId7"/>
    <p:sldId id="286" r:id="rId8"/>
    <p:sldId id="287" r:id="rId9"/>
    <p:sldId id="290" r:id="rId10"/>
    <p:sldId id="261" r:id="rId11"/>
    <p:sldId id="289" r:id="rId12"/>
  </p:sldIdLst>
  <p:sldSz cx="12192000" cy="6858000"/>
  <p:notesSz cx="6858000" cy="9144000"/>
  <p:defaultText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5.gi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Forside uden bille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D7C5FA-4BA2-A744-A70C-7E6470FDA8B0}"/>
              </a:ext>
            </a:extLst>
          </p:cNvPr>
          <p:cNvSpPr/>
          <p:nvPr/>
        </p:nvSpPr>
        <p:spPr>
          <a:xfrm>
            <a:off x="142874" y="0"/>
            <a:ext cx="120491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 name="Title 1">
            <a:extLst>
              <a:ext uri="{FF2B5EF4-FFF2-40B4-BE49-F238E27FC236}">
                <a16:creationId xmlns:a16="http://schemas.microsoft.com/office/drawing/2014/main" id="{4A9C9CC3-5BCD-1C4D-B3CC-A48ABFCB736F}"/>
              </a:ext>
            </a:extLst>
          </p:cNvPr>
          <p:cNvSpPr>
            <a:spLocks noGrp="1"/>
          </p:cNvSpPr>
          <p:nvPr>
            <p:ph type="ctrTitle"/>
          </p:nvPr>
        </p:nvSpPr>
        <p:spPr>
          <a:xfrm>
            <a:off x="1254918" y="1989946"/>
            <a:ext cx="9682163" cy="1971954"/>
          </a:xfrm>
        </p:spPr>
        <p:txBody>
          <a:bodyPr anchor="b"/>
          <a:lstStyle>
            <a:lvl1pPr algn="ctr">
              <a:defRPr sz="6000">
                <a:solidFill>
                  <a:schemeClr val="bg1"/>
                </a:solidFill>
              </a:defRPr>
            </a:lvl1pPr>
          </a:lstStyle>
          <a:p>
            <a:r>
              <a:rPr lang="da-DK"/>
              <a:t>Klik for at redigere titeltypografien i masteren</a:t>
            </a:r>
            <a:endParaRPr lang="en-DK"/>
          </a:p>
        </p:txBody>
      </p:sp>
      <p:sp>
        <p:nvSpPr>
          <p:cNvPr id="3" name="Subtitle 2">
            <a:extLst>
              <a:ext uri="{FF2B5EF4-FFF2-40B4-BE49-F238E27FC236}">
                <a16:creationId xmlns:a16="http://schemas.microsoft.com/office/drawing/2014/main" id="{8B570B72-74F5-624B-BE2E-A0A73EC03E2D}"/>
              </a:ext>
            </a:extLst>
          </p:cNvPr>
          <p:cNvSpPr>
            <a:spLocks noGrp="1"/>
          </p:cNvSpPr>
          <p:nvPr>
            <p:ph type="subTitle" idx="1"/>
          </p:nvPr>
        </p:nvSpPr>
        <p:spPr>
          <a:xfrm>
            <a:off x="1254918" y="4215620"/>
            <a:ext cx="9682163" cy="1736226"/>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endParaRPr lang="en-DK"/>
          </a:p>
        </p:txBody>
      </p:sp>
      <p:pic>
        <p:nvPicPr>
          <p:cNvPr id="7" name="Picture 6">
            <a:extLst>
              <a:ext uri="{FF2B5EF4-FFF2-40B4-BE49-F238E27FC236}">
                <a16:creationId xmlns:a16="http://schemas.microsoft.com/office/drawing/2014/main" id="{EC729635-8AFB-4941-9B0D-8B1111B9E46A}"/>
              </a:ext>
            </a:extLst>
          </p:cNvPr>
          <p:cNvPicPr>
            <a:picLocks noChangeAspect="1"/>
          </p:cNvPicPr>
          <p:nvPr/>
        </p:nvPicPr>
        <p:blipFill rotWithShape="1">
          <a:blip r:embed="rId2"/>
          <a:srcRect t="67191" r="16494"/>
          <a:stretch/>
        </p:blipFill>
        <p:spPr>
          <a:xfrm>
            <a:off x="7818629" y="0"/>
            <a:ext cx="4373371" cy="1219092"/>
          </a:xfrm>
          <a:prstGeom prst="rect">
            <a:avLst/>
          </a:prstGeom>
        </p:spPr>
      </p:pic>
      <p:pic>
        <p:nvPicPr>
          <p:cNvPr id="9" name="Picture 8">
            <a:extLst>
              <a:ext uri="{FF2B5EF4-FFF2-40B4-BE49-F238E27FC236}">
                <a16:creationId xmlns:a16="http://schemas.microsoft.com/office/drawing/2014/main" id="{91B7197E-D239-6E42-9FC4-2CAC82660142}"/>
              </a:ext>
            </a:extLst>
          </p:cNvPr>
          <p:cNvPicPr>
            <a:picLocks noChangeAspect="1"/>
          </p:cNvPicPr>
          <p:nvPr/>
        </p:nvPicPr>
        <p:blipFill>
          <a:blip r:embed="rId3"/>
          <a:stretch>
            <a:fillRect/>
          </a:stretch>
        </p:blipFill>
        <p:spPr>
          <a:xfrm>
            <a:off x="5500582" y="333841"/>
            <a:ext cx="1190833" cy="1190833"/>
          </a:xfrm>
          <a:prstGeom prst="rect">
            <a:avLst/>
          </a:prstGeom>
        </p:spPr>
      </p:pic>
      <p:sp>
        <p:nvSpPr>
          <p:cNvPr id="21" name="Date Placeholder 20">
            <a:extLst>
              <a:ext uri="{FF2B5EF4-FFF2-40B4-BE49-F238E27FC236}">
                <a16:creationId xmlns:a16="http://schemas.microsoft.com/office/drawing/2014/main" id="{F59432CE-DD34-544C-9DA5-E197F8084A3B}"/>
              </a:ext>
            </a:extLst>
          </p:cNvPr>
          <p:cNvSpPr>
            <a:spLocks noGrp="1"/>
          </p:cNvSpPr>
          <p:nvPr>
            <p:ph type="dt" sz="half" idx="10"/>
          </p:nvPr>
        </p:nvSpPr>
        <p:spPr>
          <a:xfrm>
            <a:off x="590159" y="6356350"/>
            <a:ext cx="964215" cy="279582"/>
          </a:xfrm>
        </p:spPr>
        <p:txBody>
          <a:bodyPr/>
          <a:lstStyle>
            <a:lvl1pPr>
              <a:defRPr>
                <a:solidFill>
                  <a:schemeClr val="bg1"/>
                </a:solidFill>
              </a:defRPr>
            </a:lvl1pPr>
          </a:lstStyle>
          <a:p>
            <a:fld id="{B09C4395-69A3-4777-A64C-2273E18EA1F4}" type="datetimeFigureOut">
              <a:rPr lang="da-DK" smtClean="0"/>
              <a:t>17-09-2023</a:t>
            </a:fld>
            <a:endParaRPr lang="da-DK"/>
          </a:p>
        </p:txBody>
      </p:sp>
      <p:sp>
        <p:nvSpPr>
          <p:cNvPr id="22" name="Footer Placeholder 21">
            <a:extLst>
              <a:ext uri="{FF2B5EF4-FFF2-40B4-BE49-F238E27FC236}">
                <a16:creationId xmlns:a16="http://schemas.microsoft.com/office/drawing/2014/main" id="{9C77A74C-AD26-3B43-839F-93917B8B4608}"/>
              </a:ext>
            </a:extLst>
          </p:cNvPr>
          <p:cNvSpPr>
            <a:spLocks noGrp="1"/>
          </p:cNvSpPr>
          <p:nvPr>
            <p:ph type="ftr" sz="quarter" idx="11"/>
          </p:nvPr>
        </p:nvSpPr>
        <p:spPr>
          <a:xfrm>
            <a:off x="1662323" y="6356349"/>
            <a:ext cx="8016876" cy="279582"/>
          </a:xfrm>
        </p:spPr>
        <p:txBody>
          <a:bodyPr/>
          <a:lstStyle>
            <a:lvl1pPr>
              <a:defRPr>
                <a:solidFill>
                  <a:schemeClr val="bg1"/>
                </a:solidFill>
              </a:defRPr>
            </a:lvl1pPr>
          </a:lstStyle>
          <a:p>
            <a:endParaRPr lang="da-DK"/>
          </a:p>
        </p:txBody>
      </p:sp>
    </p:spTree>
    <p:extLst>
      <p:ext uri="{BB962C8B-B14F-4D97-AF65-F5344CB8AC3E}">
        <p14:creationId xmlns:p14="http://schemas.microsoft.com/office/powerpoint/2010/main" val="3210736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ekst 2 spalter - hvid baggr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A2706-9F69-164D-93ED-25B4729D9ED1}"/>
              </a:ext>
            </a:extLst>
          </p:cNvPr>
          <p:cNvSpPr>
            <a:spLocks noGrp="1"/>
          </p:cNvSpPr>
          <p:nvPr>
            <p:ph type="title"/>
          </p:nvPr>
        </p:nvSpPr>
        <p:spPr/>
        <p:txBody>
          <a:bodyPr/>
          <a:lstStyle/>
          <a:p>
            <a:r>
              <a:rPr lang="da-DK"/>
              <a:t>Klik for at redigere titeltypografien i masteren</a:t>
            </a:r>
            <a:endParaRPr lang="en-DK"/>
          </a:p>
        </p:txBody>
      </p:sp>
      <p:sp>
        <p:nvSpPr>
          <p:cNvPr id="3" name="Content Placeholder 2">
            <a:extLst>
              <a:ext uri="{FF2B5EF4-FFF2-40B4-BE49-F238E27FC236}">
                <a16:creationId xmlns:a16="http://schemas.microsoft.com/office/drawing/2014/main" id="{B86E633C-CE8D-FB44-A2A1-A92ECA74F6DF}"/>
              </a:ext>
            </a:extLst>
          </p:cNvPr>
          <p:cNvSpPr>
            <a:spLocks noGrp="1"/>
          </p:cNvSpPr>
          <p:nvPr>
            <p:ph sz="half" idx="1"/>
          </p:nvPr>
        </p:nvSpPr>
        <p:spPr>
          <a:xfrm>
            <a:off x="1686910" y="1657205"/>
            <a:ext cx="4320000" cy="4440928"/>
          </a:xfrm>
        </p:spPr>
        <p:txBody>
          <a:body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DK"/>
          </a:p>
        </p:txBody>
      </p:sp>
      <p:sp>
        <p:nvSpPr>
          <p:cNvPr id="4" name="Content Placeholder 3">
            <a:extLst>
              <a:ext uri="{FF2B5EF4-FFF2-40B4-BE49-F238E27FC236}">
                <a16:creationId xmlns:a16="http://schemas.microsoft.com/office/drawing/2014/main" id="{08505022-B7B8-804B-9926-2D1A5F14CD9F}"/>
              </a:ext>
            </a:extLst>
          </p:cNvPr>
          <p:cNvSpPr>
            <a:spLocks noGrp="1"/>
          </p:cNvSpPr>
          <p:nvPr>
            <p:ph sz="half" idx="2"/>
          </p:nvPr>
        </p:nvSpPr>
        <p:spPr>
          <a:xfrm>
            <a:off x="6427704" y="1657205"/>
            <a:ext cx="4320000" cy="4440928"/>
          </a:xfrm>
        </p:spPr>
        <p:txBody>
          <a:body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DK"/>
          </a:p>
        </p:txBody>
      </p:sp>
      <p:sp>
        <p:nvSpPr>
          <p:cNvPr id="5" name="Slide Number Placeholder 4">
            <a:extLst>
              <a:ext uri="{FF2B5EF4-FFF2-40B4-BE49-F238E27FC236}">
                <a16:creationId xmlns:a16="http://schemas.microsoft.com/office/drawing/2014/main" id="{5E71253A-7188-8B4D-836C-9009FCB8EC80}"/>
              </a:ext>
            </a:extLst>
          </p:cNvPr>
          <p:cNvSpPr>
            <a:spLocks noGrp="1"/>
          </p:cNvSpPr>
          <p:nvPr>
            <p:ph type="sldNum" sz="quarter" idx="10"/>
          </p:nvPr>
        </p:nvSpPr>
        <p:spPr/>
        <p:txBody>
          <a:bodyPr/>
          <a:lstStyle/>
          <a:p>
            <a:fld id="{41E093F0-8174-4CBB-81F6-928CE715BAA8}" type="slidenum">
              <a:rPr lang="da-DK" smtClean="0"/>
              <a:t>‹nr.›</a:t>
            </a:fld>
            <a:endParaRPr lang="da-DK"/>
          </a:p>
        </p:txBody>
      </p:sp>
      <p:sp>
        <p:nvSpPr>
          <p:cNvPr id="8" name="Date Placeholder 7">
            <a:extLst>
              <a:ext uri="{FF2B5EF4-FFF2-40B4-BE49-F238E27FC236}">
                <a16:creationId xmlns:a16="http://schemas.microsoft.com/office/drawing/2014/main" id="{008E1BE1-08C4-0043-BCDF-B60C1E46B243}"/>
              </a:ext>
            </a:extLst>
          </p:cNvPr>
          <p:cNvSpPr>
            <a:spLocks noGrp="1"/>
          </p:cNvSpPr>
          <p:nvPr>
            <p:ph type="dt" sz="half" idx="11"/>
          </p:nvPr>
        </p:nvSpPr>
        <p:spPr/>
        <p:txBody>
          <a:bodyPr/>
          <a:lstStyle/>
          <a:p>
            <a:fld id="{B09C4395-69A3-4777-A64C-2273E18EA1F4}" type="datetimeFigureOut">
              <a:rPr lang="da-DK" smtClean="0"/>
              <a:t>17-09-2023</a:t>
            </a:fld>
            <a:endParaRPr lang="da-DK"/>
          </a:p>
        </p:txBody>
      </p:sp>
      <p:sp>
        <p:nvSpPr>
          <p:cNvPr id="9" name="Footer Placeholder 8">
            <a:extLst>
              <a:ext uri="{FF2B5EF4-FFF2-40B4-BE49-F238E27FC236}">
                <a16:creationId xmlns:a16="http://schemas.microsoft.com/office/drawing/2014/main" id="{13114189-B024-924A-B0A2-C707CB50E345}"/>
              </a:ext>
            </a:extLst>
          </p:cNvPr>
          <p:cNvSpPr>
            <a:spLocks noGrp="1"/>
          </p:cNvSpPr>
          <p:nvPr>
            <p:ph type="ftr" sz="quarter" idx="12"/>
          </p:nvPr>
        </p:nvSpPr>
        <p:spPr/>
        <p:txBody>
          <a:bodyPr/>
          <a:lstStyle/>
          <a:p>
            <a:endParaRPr lang="da-DK"/>
          </a:p>
        </p:txBody>
      </p:sp>
    </p:spTree>
    <p:extLst>
      <p:ext uri="{BB962C8B-B14F-4D97-AF65-F5344CB8AC3E}">
        <p14:creationId xmlns:p14="http://schemas.microsoft.com/office/powerpoint/2010/main" val="3124256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kst 2 spalter - lys baggrun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28C97ED-28F1-2042-9DF4-C9A277DE13FF}"/>
              </a:ext>
            </a:extLst>
          </p:cNvPr>
          <p:cNvSpPr/>
          <p:nvPr/>
        </p:nvSpPr>
        <p:spPr>
          <a:xfrm>
            <a:off x="139700" y="0"/>
            <a:ext cx="1205229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4" name="Title 3">
            <a:extLst>
              <a:ext uri="{FF2B5EF4-FFF2-40B4-BE49-F238E27FC236}">
                <a16:creationId xmlns:a16="http://schemas.microsoft.com/office/drawing/2014/main" id="{45F1E5EA-0644-DF46-A7B1-274B2062E117}"/>
              </a:ext>
            </a:extLst>
          </p:cNvPr>
          <p:cNvSpPr>
            <a:spLocks noGrp="1"/>
          </p:cNvSpPr>
          <p:nvPr>
            <p:ph type="title"/>
          </p:nvPr>
        </p:nvSpPr>
        <p:spPr/>
        <p:txBody>
          <a:bodyPr/>
          <a:lstStyle>
            <a:lvl1pPr>
              <a:defRPr>
                <a:solidFill>
                  <a:schemeClr val="bg1"/>
                </a:solidFill>
              </a:defRPr>
            </a:lvl1pPr>
          </a:lstStyle>
          <a:p>
            <a:r>
              <a:rPr lang="da-DK"/>
              <a:t>Klik for at redigere titeltypografien i masteren</a:t>
            </a:r>
            <a:endParaRPr lang="en-DK"/>
          </a:p>
        </p:txBody>
      </p:sp>
      <p:sp>
        <p:nvSpPr>
          <p:cNvPr id="2" name="Slide Number Placeholder 1">
            <a:extLst>
              <a:ext uri="{FF2B5EF4-FFF2-40B4-BE49-F238E27FC236}">
                <a16:creationId xmlns:a16="http://schemas.microsoft.com/office/drawing/2014/main" id="{750D4EF4-C1E7-F244-A90E-5B63438B62D6}"/>
              </a:ext>
            </a:extLst>
          </p:cNvPr>
          <p:cNvSpPr>
            <a:spLocks noGrp="1"/>
          </p:cNvSpPr>
          <p:nvPr>
            <p:ph type="sldNum" sz="quarter" idx="10"/>
          </p:nvPr>
        </p:nvSpPr>
        <p:spPr/>
        <p:txBody>
          <a:bodyPr/>
          <a:lstStyle>
            <a:lvl1pPr>
              <a:defRPr>
                <a:solidFill>
                  <a:schemeClr val="bg1"/>
                </a:solidFill>
              </a:defRPr>
            </a:lvl1pPr>
          </a:lstStyle>
          <a:p>
            <a:fld id="{41E093F0-8174-4CBB-81F6-928CE715BAA8}" type="slidenum">
              <a:rPr lang="da-DK" smtClean="0"/>
              <a:t>‹nr.›</a:t>
            </a:fld>
            <a:endParaRPr lang="da-DK"/>
          </a:p>
        </p:txBody>
      </p:sp>
      <p:pic>
        <p:nvPicPr>
          <p:cNvPr id="7" name="Picture 6">
            <a:extLst>
              <a:ext uri="{FF2B5EF4-FFF2-40B4-BE49-F238E27FC236}">
                <a16:creationId xmlns:a16="http://schemas.microsoft.com/office/drawing/2014/main" id="{0FB4DD02-C0F4-4947-AEA3-A518291493E7}"/>
              </a:ext>
            </a:extLst>
          </p:cNvPr>
          <p:cNvPicPr>
            <a:picLocks noChangeAspect="1"/>
          </p:cNvPicPr>
          <p:nvPr/>
        </p:nvPicPr>
        <p:blipFill rotWithShape="1">
          <a:blip r:embed="rId2"/>
          <a:srcRect b="22980"/>
          <a:stretch/>
        </p:blipFill>
        <p:spPr>
          <a:xfrm>
            <a:off x="488950" y="447938"/>
            <a:ext cx="858395" cy="888737"/>
          </a:xfrm>
          <a:prstGeom prst="rect">
            <a:avLst/>
          </a:prstGeom>
        </p:spPr>
      </p:pic>
      <p:sp>
        <p:nvSpPr>
          <p:cNvPr id="8" name="Content Placeholder 2">
            <a:extLst>
              <a:ext uri="{FF2B5EF4-FFF2-40B4-BE49-F238E27FC236}">
                <a16:creationId xmlns:a16="http://schemas.microsoft.com/office/drawing/2014/main" id="{4E526FCB-2394-FB42-8B96-5022A8FA2320}"/>
              </a:ext>
            </a:extLst>
          </p:cNvPr>
          <p:cNvSpPr>
            <a:spLocks noGrp="1"/>
          </p:cNvSpPr>
          <p:nvPr>
            <p:ph sz="half" idx="1"/>
          </p:nvPr>
        </p:nvSpPr>
        <p:spPr>
          <a:xfrm>
            <a:off x="1686910" y="1657205"/>
            <a:ext cx="4320000" cy="4442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DK"/>
          </a:p>
        </p:txBody>
      </p:sp>
      <p:sp>
        <p:nvSpPr>
          <p:cNvPr id="9" name="Content Placeholder 3">
            <a:extLst>
              <a:ext uri="{FF2B5EF4-FFF2-40B4-BE49-F238E27FC236}">
                <a16:creationId xmlns:a16="http://schemas.microsoft.com/office/drawing/2014/main" id="{D3C00D2E-AB99-A847-BB02-2CCD941FA7B6}"/>
              </a:ext>
            </a:extLst>
          </p:cNvPr>
          <p:cNvSpPr>
            <a:spLocks noGrp="1"/>
          </p:cNvSpPr>
          <p:nvPr>
            <p:ph sz="half" idx="2"/>
          </p:nvPr>
        </p:nvSpPr>
        <p:spPr>
          <a:xfrm>
            <a:off x="6455950" y="1657205"/>
            <a:ext cx="4320000" cy="44409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DK"/>
          </a:p>
        </p:txBody>
      </p:sp>
      <p:sp>
        <p:nvSpPr>
          <p:cNvPr id="10" name="Rectangle 9">
            <a:extLst>
              <a:ext uri="{FF2B5EF4-FFF2-40B4-BE49-F238E27FC236}">
                <a16:creationId xmlns:a16="http://schemas.microsoft.com/office/drawing/2014/main" id="{18E11385-2D80-704A-9DE0-96AEE28DC31C}"/>
              </a:ext>
            </a:extLst>
          </p:cNvPr>
          <p:cNvSpPr/>
          <p:nvPr/>
        </p:nvSpPr>
        <p:spPr>
          <a:xfrm>
            <a:off x="1" y="0"/>
            <a:ext cx="1428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3" name="Date Placeholder 2">
            <a:extLst>
              <a:ext uri="{FF2B5EF4-FFF2-40B4-BE49-F238E27FC236}">
                <a16:creationId xmlns:a16="http://schemas.microsoft.com/office/drawing/2014/main" id="{29077565-C7D5-474F-A4BD-CF3BA7B1F427}"/>
              </a:ext>
            </a:extLst>
          </p:cNvPr>
          <p:cNvSpPr>
            <a:spLocks noGrp="1"/>
          </p:cNvSpPr>
          <p:nvPr>
            <p:ph type="dt" sz="half" idx="11"/>
          </p:nvPr>
        </p:nvSpPr>
        <p:spPr/>
        <p:txBody>
          <a:bodyPr/>
          <a:lstStyle>
            <a:lvl1pPr>
              <a:defRPr>
                <a:solidFill>
                  <a:schemeClr val="bg1"/>
                </a:solidFill>
              </a:defRPr>
            </a:lvl1pPr>
          </a:lstStyle>
          <a:p>
            <a:fld id="{B09C4395-69A3-4777-A64C-2273E18EA1F4}" type="datetimeFigureOut">
              <a:rPr lang="da-DK" smtClean="0"/>
              <a:t>17-09-2023</a:t>
            </a:fld>
            <a:endParaRPr lang="da-DK"/>
          </a:p>
        </p:txBody>
      </p:sp>
      <p:sp>
        <p:nvSpPr>
          <p:cNvPr id="6" name="Footer Placeholder 5">
            <a:extLst>
              <a:ext uri="{FF2B5EF4-FFF2-40B4-BE49-F238E27FC236}">
                <a16:creationId xmlns:a16="http://schemas.microsoft.com/office/drawing/2014/main" id="{D6273BB1-BED5-6549-A022-ADA0DE59C62C}"/>
              </a:ext>
            </a:extLst>
          </p:cNvPr>
          <p:cNvSpPr>
            <a:spLocks noGrp="1"/>
          </p:cNvSpPr>
          <p:nvPr>
            <p:ph type="ftr" sz="quarter" idx="12"/>
          </p:nvPr>
        </p:nvSpPr>
        <p:spPr/>
        <p:txBody>
          <a:bodyPr/>
          <a:lstStyle>
            <a:lvl1pPr>
              <a:defRPr>
                <a:solidFill>
                  <a:schemeClr val="bg1"/>
                </a:solidFill>
              </a:defRPr>
            </a:lvl1pPr>
          </a:lstStyle>
          <a:p>
            <a:endParaRPr lang="da-DK"/>
          </a:p>
        </p:txBody>
      </p:sp>
    </p:spTree>
    <p:extLst>
      <p:ext uri="{BB962C8B-B14F-4D97-AF65-F5344CB8AC3E}">
        <p14:creationId xmlns:p14="http://schemas.microsoft.com/office/powerpoint/2010/main" val="33217937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kst 2 spalter - mørk baggrun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28C97ED-28F1-2042-9DF4-C9A277DE13FF}"/>
              </a:ext>
            </a:extLst>
          </p:cNvPr>
          <p:cNvSpPr/>
          <p:nvPr/>
        </p:nvSpPr>
        <p:spPr>
          <a:xfrm>
            <a:off x="139700" y="0"/>
            <a:ext cx="120522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4" name="Title 3">
            <a:extLst>
              <a:ext uri="{FF2B5EF4-FFF2-40B4-BE49-F238E27FC236}">
                <a16:creationId xmlns:a16="http://schemas.microsoft.com/office/drawing/2014/main" id="{45F1E5EA-0644-DF46-A7B1-274B2062E117}"/>
              </a:ext>
            </a:extLst>
          </p:cNvPr>
          <p:cNvSpPr>
            <a:spLocks noGrp="1"/>
          </p:cNvSpPr>
          <p:nvPr>
            <p:ph type="title"/>
          </p:nvPr>
        </p:nvSpPr>
        <p:spPr/>
        <p:txBody>
          <a:bodyPr/>
          <a:lstStyle>
            <a:lvl1pPr>
              <a:defRPr>
                <a:solidFill>
                  <a:schemeClr val="bg1"/>
                </a:solidFill>
              </a:defRPr>
            </a:lvl1pPr>
          </a:lstStyle>
          <a:p>
            <a:r>
              <a:rPr lang="da-DK"/>
              <a:t>Klik for at redigere titeltypografien i masteren</a:t>
            </a:r>
            <a:endParaRPr lang="en-DK"/>
          </a:p>
        </p:txBody>
      </p:sp>
      <p:sp>
        <p:nvSpPr>
          <p:cNvPr id="2" name="Slide Number Placeholder 1">
            <a:extLst>
              <a:ext uri="{FF2B5EF4-FFF2-40B4-BE49-F238E27FC236}">
                <a16:creationId xmlns:a16="http://schemas.microsoft.com/office/drawing/2014/main" id="{750D4EF4-C1E7-F244-A90E-5B63438B62D6}"/>
              </a:ext>
            </a:extLst>
          </p:cNvPr>
          <p:cNvSpPr>
            <a:spLocks noGrp="1"/>
          </p:cNvSpPr>
          <p:nvPr>
            <p:ph type="sldNum" sz="quarter" idx="10"/>
          </p:nvPr>
        </p:nvSpPr>
        <p:spPr/>
        <p:txBody>
          <a:bodyPr/>
          <a:lstStyle>
            <a:lvl1pPr>
              <a:defRPr>
                <a:solidFill>
                  <a:schemeClr val="bg1"/>
                </a:solidFill>
              </a:defRPr>
            </a:lvl1pPr>
          </a:lstStyle>
          <a:p>
            <a:fld id="{41E093F0-8174-4CBB-81F6-928CE715BAA8}" type="slidenum">
              <a:rPr lang="da-DK" smtClean="0"/>
              <a:t>‹nr.›</a:t>
            </a:fld>
            <a:endParaRPr lang="da-DK"/>
          </a:p>
        </p:txBody>
      </p:sp>
      <p:pic>
        <p:nvPicPr>
          <p:cNvPr id="7" name="Picture 6">
            <a:extLst>
              <a:ext uri="{FF2B5EF4-FFF2-40B4-BE49-F238E27FC236}">
                <a16:creationId xmlns:a16="http://schemas.microsoft.com/office/drawing/2014/main" id="{0FB4DD02-C0F4-4947-AEA3-A518291493E7}"/>
              </a:ext>
            </a:extLst>
          </p:cNvPr>
          <p:cNvPicPr>
            <a:picLocks noChangeAspect="1"/>
          </p:cNvPicPr>
          <p:nvPr/>
        </p:nvPicPr>
        <p:blipFill rotWithShape="1">
          <a:blip r:embed="rId2"/>
          <a:srcRect b="22980"/>
          <a:stretch/>
        </p:blipFill>
        <p:spPr>
          <a:xfrm>
            <a:off x="488950" y="447938"/>
            <a:ext cx="858395" cy="888737"/>
          </a:xfrm>
          <a:prstGeom prst="rect">
            <a:avLst/>
          </a:prstGeom>
        </p:spPr>
      </p:pic>
      <p:sp>
        <p:nvSpPr>
          <p:cNvPr id="8" name="Content Placeholder 2">
            <a:extLst>
              <a:ext uri="{FF2B5EF4-FFF2-40B4-BE49-F238E27FC236}">
                <a16:creationId xmlns:a16="http://schemas.microsoft.com/office/drawing/2014/main" id="{4E526FCB-2394-FB42-8B96-5022A8FA2320}"/>
              </a:ext>
            </a:extLst>
          </p:cNvPr>
          <p:cNvSpPr>
            <a:spLocks noGrp="1"/>
          </p:cNvSpPr>
          <p:nvPr>
            <p:ph sz="half" idx="1"/>
          </p:nvPr>
        </p:nvSpPr>
        <p:spPr>
          <a:xfrm>
            <a:off x="1686910" y="1657205"/>
            <a:ext cx="4320000" cy="44409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DK"/>
          </a:p>
        </p:txBody>
      </p:sp>
      <p:sp>
        <p:nvSpPr>
          <p:cNvPr id="9" name="Content Placeholder 3">
            <a:extLst>
              <a:ext uri="{FF2B5EF4-FFF2-40B4-BE49-F238E27FC236}">
                <a16:creationId xmlns:a16="http://schemas.microsoft.com/office/drawing/2014/main" id="{D3C00D2E-AB99-A847-BB02-2CCD941FA7B6}"/>
              </a:ext>
            </a:extLst>
          </p:cNvPr>
          <p:cNvSpPr>
            <a:spLocks noGrp="1"/>
          </p:cNvSpPr>
          <p:nvPr>
            <p:ph sz="half" idx="2"/>
          </p:nvPr>
        </p:nvSpPr>
        <p:spPr>
          <a:xfrm>
            <a:off x="6455950" y="1657205"/>
            <a:ext cx="4320000" cy="44409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DK"/>
          </a:p>
        </p:txBody>
      </p:sp>
      <p:sp>
        <p:nvSpPr>
          <p:cNvPr id="3" name="Date Placeholder 2">
            <a:extLst>
              <a:ext uri="{FF2B5EF4-FFF2-40B4-BE49-F238E27FC236}">
                <a16:creationId xmlns:a16="http://schemas.microsoft.com/office/drawing/2014/main" id="{FF6B3C39-40AA-9B46-87FD-0F2D645949DB}"/>
              </a:ext>
            </a:extLst>
          </p:cNvPr>
          <p:cNvSpPr>
            <a:spLocks noGrp="1"/>
          </p:cNvSpPr>
          <p:nvPr>
            <p:ph type="dt" sz="half" idx="11"/>
          </p:nvPr>
        </p:nvSpPr>
        <p:spPr/>
        <p:txBody>
          <a:bodyPr/>
          <a:lstStyle>
            <a:lvl1pPr>
              <a:defRPr>
                <a:solidFill>
                  <a:schemeClr val="bg1"/>
                </a:solidFill>
              </a:defRPr>
            </a:lvl1pPr>
          </a:lstStyle>
          <a:p>
            <a:fld id="{B09C4395-69A3-4777-A64C-2273E18EA1F4}" type="datetimeFigureOut">
              <a:rPr lang="da-DK" smtClean="0"/>
              <a:t>17-09-2023</a:t>
            </a:fld>
            <a:endParaRPr lang="da-DK"/>
          </a:p>
        </p:txBody>
      </p:sp>
      <p:sp>
        <p:nvSpPr>
          <p:cNvPr id="6" name="Footer Placeholder 5">
            <a:extLst>
              <a:ext uri="{FF2B5EF4-FFF2-40B4-BE49-F238E27FC236}">
                <a16:creationId xmlns:a16="http://schemas.microsoft.com/office/drawing/2014/main" id="{6A7AD3B6-A2EB-E045-AD80-9F59127486AF}"/>
              </a:ext>
            </a:extLst>
          </p:cNvPr>
          <p:cNvSpPr>
            <a:spLocks noGrp="1"/>
          </p:cNvSpPr>
          <p:nvPr>
            <p:ph type="ftr" sz="quarter" idx="12"/>
          </p:nvPr>
        </p:nvSpPr>
        <p:spPr/>
        <p:txBody>
          <a:bodyPr/>
          <a:lstStyle>
            <a:lvl1pPr>
              <a:defRPr>
                <a:solidFill>
                  <a:schemeClr val="bg1"/>
                </a:solidFill>
              </a:defRPr>
            </a:lvl1pPr>
          </a:lstStyle>
          <a:p>
            <a:endParaRPr lang="da-DK"/>
          </a:p>
        </p:txBody>
      </p:sp>
    </p:spTree>
    <p:extLst>
      <p:ext uri="{BB962C8B-B14F-4D97-AF65-F5344CB8AC3E}">
        <p14:creationId xmlns:p14="http://schemas.microsoft.com/office/powerpoint/2010/main" val="12338025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ekst 2 spalter - kombi baggrun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28C97ED-28F1-2042-9DF4-C9A277DE13FF}"/>
              </a:ext>
            </a:extLst>
          </p:cNvPr>
          <p:cNvSpPr/>
          <p:nvPr/>
        </p:nvSpPr>
        <p:spPr>
          <a:xfrm>
            <a:off x="139700" y="0"/>
            <a:ext cx="120522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0" name="Rectangle 9">
            <a:extLst>
              <a:ext uri="{FF2B5EF4-FFF2-40B4-BE49-F238E27FC236}">
                <a16:creationId xmlns:a16="http://schemas.microsoft.com/office/drawing/2014/main" id="{E9387284-B4EC-8C41-9C35-398D8A396D23}"/>
              </a:ext>
            </a:extLst>
          </p:cNvPr>
          <p:cNvSpPr/>
          <p:nvPr/>
        </p:nvSpPr>
        <p:spPr>
          <a:xfrm>
            <a:off x="1686909" y="1657204"/>
            <a:ext cx="5166891" cy="520079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1" name="Rectangle 10">
            <a:extLst>
              <a:ext uri="{FF2B5EF4-FFF2-40B4-BE49-F238E27FC236}">
                <a16:creationId xmlns:a16="http://schemas.microsoft.com/office/drawing/2014/main" id="{5ED52920-F1A8-6D46-9184-48AE2E0D21D5}"/>
              </a:ext>
            </a:extLst>
          </p:cNvPr>
          <p:cNvSpPr/>
          <p:nvPr/>
        </p:nvSpPr>
        <p:spPr>
          <a:xfrm>
            <a:off x="6853800" y="1657204"/>
            <a:ext cx="5338199" cy="52007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4" name="Title 3">
            <a:extLst>
              <a:ext uri="{FF2B5EF4-FFF2-40B4-BE49-F238E27FC236}">
                <a16:creationId xmlns:a16="http://schemas.microsoft.com/office/drawing/2014/main" id="{45F1E5EA-0644-DF46-A7B1-274B2062E117}"/>
              </a:ext>
            </a:extLst>
          </p:cNvPr>
          <p:cNvSpPr>
            <a:spLocks noGrp="1"/>
          </p:cNvSpPr>
          <p:nvPr>
            <p:ph type="title"/>
          </p:nvPr>
        </p:nvSpPr>
        <p:spPr/>
        <p:txBody>
          <a:bodyPr/>
          <a:lstStyle>
            <a:lvl1pPr>
              <a:defRPr>
                <a:solidFill>
                  <a:schemeClr val="bg1"/>
                </a:solidFill>
              </a:defRPr>
            </a:lvl1pPr>
          </a:lstStyle>
          <a:p>
            <a:r>
              <a:rPr lang="da-DK"/>
              <a:t>Klik for at redigere titeltypografien i masteren</a:t>
            </a:r>
            <a:endParaRPr lang="en-DK"/>
          </a:p>
        </p:txBody>
      </p:sp>
      <p:sp>
        <p:nvSpPr>
          <p:cNvPr id="2" name="Slide Number Placeholder 1">
            <a:extLst>
              <a:ext uri="{FF2B5EF4-FFF2-40B4-BE49-F238E27FC236}">
                <a16:creationId xmlns:a16="http://schemas.microsoft.com/office/drawing/2014/main" id="{750D4EF4-C1E7-F244-A90E-5B63438B62D6}"/>
              </a:ext>
            </a:extLst>
          </p:cNvPr>
          <p:cNvSpPr>
            <a:spLocks noGrp="1"/>
          </p:cNvSpPr>
          <p:nvPr>
            <p:ph type="sldNum" sz="quarter" idx="10"/>
          </p:nvPr>
        </p:nvSpPr>
        <p:spPr/>
        <p:txBody>
          <a:bodyPr/>
          <a:lstStyle>
            <a:lvl1pPr>
              <a:defRPr>
                <a:solidFill>
                  <a:schemeClr val="bg1"/>
                </a:solidFill>
              </a:defRPr>
            </a:lvl1pPr>
          </a:lstStyle>
          <a:p>
            <a:fld id="{41E093F0-8174-4CBB-81F6-928CE715BAA8}" type="slidenum">
              <a:rPr lang="da-DK" smtClean="0"/>
              <a:t>‹nr.›</a:t>
            </a:fld>
            <a:endParaRPr lang="da-DK"/>
          </a:p>
        </p:txBody>
      </p:sp>
      <p:pic>
        <p:nvPicPr>
          <p:cNvPr id="7" name="Picture 6">
            <a:extLst>
              <a:ext uri="{FF2B5EF4-FFF2-40B4-BE49-F238E27FC236}">
                <a16:creationId xmlns:a16="http://schemas.microsoft.com/office/drawing/2014/main" id="{0FB4DD02-C0F4-4947-AEA3-A518291493E7}"/>
              </a:ext>
            </a:extLst>
          </p:cNvPr>
          <p:cNvPicPr>
            <a:picLocks noChangeAspect="1"/>
          </p:cNvPicPr>
          <p:nvPr/>
        </p:nvPicPr>
        <p:blipFill rotWithShape="1">
          <a:blip r:embed="rId2"/>
          <a:srcRect b="22980"/>
          <a:stretch/>
        </p:blipFill>
        <p:spPr>
          <a:xfrm>
            <a:off x="488950" y="447938"/>
            <a:ext cx="858395" cy="888737"/>
          </a:xfrm>
          <a:prstGeom prst="rect">
            <a:avLst/>
          </a:prstGeom>
        </p:spPr>
      </p:pic>
      <p:sp>
        <p:nvSpPr>
          <p:cNvPr id="8" name="Content Placeholder 2">
            <a:extLst>
              <a:ext uri="{FF2B5EF4-FFF2-40B4-BE49-F238E27FC236}">
                <a16:creationId xmlns:a16="http://schemas.microsoft.com/office/drawing/2014/main" id="{4E526FCB-2394-FB42-8B96-5022A8FA2320}"/>
              </a:ext>
            </a:extLst>
          </p:cNvPr>
          <p:cNvSpPr>
            <a:spLocks noGrp="1"/>
          </p:cNvSpPr>
          <p:nvPr>
            <p:ph sz="half" idx="1"/>
          </p:nvPr>
        </p:nvSpPr>
        <p:spPr>
          <a:xfrm>
            <a:off x="1915510" y="1898505"/>
            <a:ext cx="4500000" cy="44409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DK"/>
          </a:p>
        </p:txBody>
      </p:sp>
      <p:sp>
        <p:nvSpPr>
          <p:cNvPr id="9" name="Content Placeholder 3">
            <a:extLst>
              <a:ext uri="{FF2B5EF4-FFF2-40B4-BE49-F238E27FC236}">
                <a16:creationId xmlns:a16="http://schemas.microsoft.com/office/drawing/2014/main" id="{D3C00D2E-AB99-A847-BB02-2CCD941FA7B6}"/>
              </a:ext>
            </a:extLst>
          </p:cNvPr>
          <p:cNvSpPr>
            <a:spLocks noGrp="1"/>
          </p:cNvSpPr>
          <p:nvPr>
            <p:ph sz="half" idx="2"/>
          </p:nvPr>
        </p:nvSpPr>
        <p:spPr>
          <a:xfrm>
            <a:off x="7082400" y="1898505"/>
            <a:ext cx="4500000" cy="444092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DK"/>
          </a:p>
        </p:txBody>
      </p:sp>
      <p:sp>
        <p:nvSpPr>
          <p:cNvPr id="3" name="Date Placeholder 2">
            <a:extLst>
              <a:ext uri="{FF2B5EF4-FFF2-40B4-BE49-F238E27FC236}">
                <a16:creationId xmlns:a16="http://schemas.microsoft.com/office/drawing/2014/main" id="{18D78880-9B9B-2A45-802F-60A7CB38DEA6}"/>
              </a:ext>
            </a:extLst>
          </p:cNvPr>
          <p:cNvSpPr>
            <a:spLocks noGrp="1"/>
          </p:cNvSpPr>
          <p:nvPr>
            <p:ph type="dt" sz="half" idx="11"/>
          </p:nvPr>
        </p:nvSpPr>
        <p:spPr/>
        <p:txBody>
          <a:bodyPr/>
          <a:lstStyle/>
          <a:p>
            <a:fld id="{B09C4395-69A3-4777-A64C-2273E18EA1F4}" type="datetimeFigureOut">
              <a:rPr lang="da-DK" smtClean="0"/>
              <a:t>17-09-2023</a:t>
            </a:fld>
            <a:endParaRPr lang="da-DK"/>
          </a:p>
        </p:txBody>
      </p:sp>
      <p:sp>
        <p:nvSpPr>
          <p:cNvPr id="6" name="Footer Placeholder 5">
            <a:extLst>
              <a:ext uri="{FF2B5EF4-FFF2-40B4-BE49-F238E27FC236}">
                <a16:creationId xmlns:a16="http://schemas.microsoft.com/office/drawing/2014/main" id="{5BB719CB-5AF1-8E4E-B4A0-60E4AB3EE1EF}"/>
              </a:ext>
            </a:extLst>
          </p:cNvPr>
          <p:cNvSpPr>
            <a:spLocks noGrp="1"/>
          </p:cNvSpPr>
          <p:nvPr>
            <p:ph type="ftr" sz="quarter" idx="12"/>
          </p:nvPr>
        </p:nvSpPr>
        <p:spPr/>
        <p:txBody>
          <a:bodyPr/>
          <a:lstStyle/>
          <a:p>
            <a:endParaRPr lang="da-DK"/>
          </a:p>
        </p:txBody>
      </p:sp>
    </p:spTree>
    <p:extLst>
      <p:ext uri="{BB962C8B-B14F-4D97-AF65-F5344CB8AC3E}">
        <p14:creationId xmlns:p14="http://schemas.microsoft.com/office/powerpoint/2010/main" val="35558833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estimonial - hvid baggrun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50D4EF4-C1E7-F244-A90E-5B63438B62D6}"/>
              </a:ext>
            </a:extLst>
          </p:cNvPr>
          <p:cNvSpPr>
            <a:spLocks noGrp="1"/>
          </p:cNvSpPr>
          <p:nvPr>
            <p:ph type="sldNum" sz="quarter" idx="10"/>
          </p:nvPr>
        </p:nvSpPr>
        <p:spPr/>
        <p:txBody>
          <a:bodyPr/>
          <a:lstStyle/>
          <a:p>
            <a:fld id="{41E093F0-8174-4CBB-81F6-928CE715BAA8}" type="slidenum">
              <a:rPr lang="da-DK" smtClean="0"/>
              <a:t>‹nr.›</a:t>
            </a:fld>
            <a:endParaRPr lang="da-DK"/>
          </a:p>
        </p:txBody>
      </p:sp>
      <p:pic>
        <p:nvPicPr>
          <p:cNvPr id="6" name="Picture 5">
            <a:extLst>
              <a:ext uri="{FF2B5EF4-FFF2-40B4-BE49-F238E27FC236}">
                <a16:creationId xmlns:a16="http://schemas.microsoft.com/office/drawing/2014/main" id="{D305DD72-5E4A-3748-B11F-C9F9CEB8F937}"/>
              </a:ext>
            </a:extLst>
          </p:cNvPr>
          <p:cNvPicPr>
            <a:picLocks noChangeAspect="1"/>
          </p:cNvPicPr>
          <p:nvPr/>
        </p:nvPicPr>
        <p:blipFill rotWithShape="1">
          <a:blip r:embed="rId2"/>
          <a:srcRect l="10671" r="70154" b="41863"/>
          <a:stretch/>
        </p:blipFill>
        <p:spPr>
          <a:xfrm rot="16200000">
            <a:off x="10021725" y="-788745"/>
            <a:ext cx="1370427" cy="2947915"/>
          </a:xfrm>
          <a:prstGeom prst="rect">
            <a:avLst/>
          </a:prstGeom>
        </p:spPr>
      </p:pic>
      <p:sp>
        <p:nvSpPr>
          <p:cNvPr id="7" name="Text Placeholder 6">
            <a:extLst>
              <a:ext uri="{FF2B5EF4-FFF2-40B4-BE49-F238E27FC236}">
                <a16:creationId xmlns:a16="http://schemas.microsoft.com/office/drawing/2014/main" id="{6C4937EF-C11A-9642-A258-53BF52748F30}"/>
              </a:ext>
            </a:extLst>
          </p:cNvPr>
          <p:cNvSpPr>
            <a:spLocks noGrp="1"/>
          </p:cNvSpPr>
          <p:nvPr>
            <p:ph type="body" sz="quarter" idx="11"/>
          </p:nvPr>
        </p:nvSpPr>
        <p:spPr>
          <a:xfrm>
            <a:off x="1686910" y="1658294"/>
            <a:ext cx="9089040" cy="1800000"/>
          </a:xfrm>
        </p:spPr>
        <p:txBody>
          <a:bodyPr/>
          <a:lstStyle>
            <a:lvl1pPr algn="ctr">
              <a:buFontTx/>
              <a:buNone/>
              <a:defRPr sz="2800">
                <a:solidFill>
                  <a:schemeClr val="accent1"/>
                </a:solidFill>
              </a:defRPr>
            </a:lvl1pPr>
            <a:lvl2pPr algn="ctr">
              <a:buFontTx/>
              <a:buNone/>
              <a:defRPr/>
            </a:lvl2pPr>
            <a:lvl3pPr algn="ctr">
              <a:buFontTx/>
              <a:buNone/>
              <a:defRPr/>
            </a:lvl3pPr>
            <a:lvl4pPr algn="ctr">
              <a:buFontTx/>
              <a:buNone/>
              <a:defRPr/>
            </a:lvl4pPr>
            <a:lvl5pPr algn="ctr">
              <a:buFontTx/>
              <a:buNone/>
              <a:defRPr/>
            </a:lvl5pPr>
          </a:lstStyle>
          <a:p>
            <a:pPr lvl="0"/>
            <a:r>
              <a:rPr lang="da-DK"/>
              <a:t>Rediger teksttypografien i masteren</a:t>
            </a:r>
          </a:p>
        </p:txBody>
      </p:sp>
      <p:sp>
        <p:nvSpPr>
          <p:cNvPr id="9" name="Picture Placeholder 8">
            <a:extLst>
              <a:ext uri="{FF2B5EF4-FFF2-40B4-BE49-F238E27FC236}">
                <a16:creationId xmlns:a16="http://schemas.microsoft.com/office/drawing/2014/main" id="{13877591-F20C-564C-A0FF-30F37E679EC6}"/>
              </a:ext>
            </a:extLst>
          </p:cNvPr>
          <p:cNvSpPr>
            <a:spLocks noGrp="1"/>
          </p:cNvSpPr>
          <p:nvPr>
            <p:ph type="pic" sz="quarter" idx="12"/>
          </p:nvPr>
        </p:nvSpPr>
        <p:spPr>
          <a:xfrm>
            <a:off x="5292229" y="3573873"/>
            <a:ext cx="1878403" cy="1878403"/>
          </a:xfrm>
          <a:prstGeom prst="ellipse">
            <a:avLst/>
          </a:prstGeom>
          <a:solidFill>
            <a:schemeClr val="bg1">
              <a:lumMod val="75000"/>
            </a:schemeClr>
          </a:solidFill>
        </p:spPr>
        <p:txBody>
          <a:bodyPr/>
          <a:lstStyle>
            <a:lvl1pPr algn="ctr">
              <a:buFont typeface="Arial" panose="020B0604020202020204" pitchFamily="34" charset="0"/>
              <a:buNone/>
              <a:defRPr/>
            </a:lvl1pPr>
          </a:lstStyle>
          <a:p>
            <a:r>
              <a:rPr lang="da-DK"/>
              <a:t>Klik på ikonet for at tilføje et billede</a:t>
            </a:r>
            <a:endParaRPr lang="en-DK"/>
          </a:p>
        </p:txBody>
      </p:sp>
      <p:sp>
        <p:nvSpPr>
          <p:cNvPr id="11" name="Text Placeholder 10">
            <a:extLst>
              <a:ext uri="{FF2B5EF4-FFF2-40B4-BE49-F238E27FC236}">
                <a16:creationId xmlns:a16="http://schemas.microsoft.com/office/drawing/2014/main" id="{4D01A9FE-093E-6149-B363-F4B34616326B}"/>
              </a:ext>
            </a:extLst>
          </p:cNvPr>
          <p:cNvSpPr>
            <a:spLocks noGrp="1"/>
          </p:cNvSpPr>
          <p:nvPr>
            <p:ph type="body" sz="quarter" idx="13"/>
          </p:nvPr>
        </p:nvSpPr>
        <p:spPr>
          <a:xfrm>
            <a:off x="3349967" y="5593108"/>
            <a:ext cx="5762926" cy="555625"/>
          </a:xfrm>
        </p:spPr>
        <p:txBody>
          <a:bodyPr/>
          <a:lstStyle>
            <a:lvl1pPr algn="ctr">
              <a:buFont typeface="Arial" panose="020B0604020202020204" pitchFamily="34" charset="0"/>
              <a:buNone/>
              <a:defRPr sz="1900">
                <a:solidFill>
                  <a:schemeClr val="accent1"/>
                </a:solidFill>
              </a:defRPr>
            </a:lvl1pPr>
            <a:lvl2pPr algn="ctr">
              <a:defRPr/>
            </a:lvl2pPr>
            <a:lvl3pPr algn="ctr">
              <a:defRPr/>
            </a:lvl3pPr>
            <a:lvl4pPr algn="ctr">
              <a:defRPr/>
            </a:lvl4pPr>
            <a:lvl5pPr algn="ctr">
              <a:defRPr/>
            </a:lvl5pPr>
          </a:lstStyle>
          <a:p>
            <a:pPr lvl="0"/>
            <a:r>
              <a:rPr lang="da-DK"/>
              <a:t>Rediger teksttypografien i masteren</a:t>
            </a:r>
          </a:p>
        </p:txBody>
      </p:sp>
      <p:sp>
        <p:nvSpPr>
          <p:cNvPr id="3" name="Date Placeholder 2">
            <a:extLst>
              <a:ext uri="{FF2B5EF4-FFF2-40B4-BE49-F238E27FC236}">
                <a16:creationId xmlns:a16="http://schemas.microsoft.com/office/drawing/2014/main" id="{0D127B93-B1D0-6C41-98A7-5158EB3ABD2D}"/>
              </a:ext>
            </a:extLst>
          </p:cNvPr>
          <p:cNvSpPr>
            <a:spLocks noGrp="1"/>
          </p:cNvSpPr>
          <p:nvPr>
            <p:ph type="dt" sz="half" idx="14"/>
          </p:nvPr>
        </p:nvSpPr>
        <p:spPr/>
        <p:txBody>
          <a:bodyPr/>
          <a:lstStyle/>
          <a:p>
            <a:fld id="{B09C4395-69A3-4777-A64C-2273E18EA1F4}" type="datetimeFigureOut">
              <a:rPr lang="da-DK" smtClean="0"/>
              <a:t>17-09-2023</a:t>
            </a:fld>
            <a:endParaRPr lang="da-DK"/>
          </a:p>
        </p:txBody>
      </p:sp>
      <p:sp>
        <p:nvSpPr>
          <p:cNvPr id="4" name="Footer Placeholder 3">
            <a:extLst>
              <a:ext uri="{FF2B5EF4-FFF2-40B4-BE49-F238E27FC236}">
                <a16:creationId xmlns:a16="http://schemas.microsoft.com/office/drawing/2014/main" id="{56312867-EFD5-FE4D-A547-E6CF94AAB800}"/>
              </a:ext>
            </a:extLst>
          </p:cNvPr>
          <p:cNvSpPr>
            <a:spLocks noGrp="1"/>
          </p:cNvSpPr>
          <p:nvPr>
            <p:ph type="ftr" sz="quarter" idx="15"/>
          </p:nvPr>
        </p:nvSpPr>
        <p:spPr/>
        <p:txBody>
          <a:bodyPr/>
          <a:lstStyle/>
          <a:p>
            <a:endParaRPr lang="da-DK"/>
          </a:p>
        </p:txBody>
      </p:sp>
    </p:spTree>
    <p:extLst>
      <p:ext uri="{BB962C8B-B14F-4D97-AF65-F5344CB8AC3E}">
        <p14:creationId xmlns:p14="http://schemas.microsoft.com/office/powerpoint/2010/main" val="29064276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stimonial - lys baggrun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D07A8B3-9444-6A49-8D85-7AB47CC1997A}"/>
              </a:ext>
            </a:extLst>
          </p:cNvPr>
          <p:cNvSpPr/>
          <p:nvPr/>
        </p:nvSpPr>
        <p:spPr>
          <a:xfrm>
            <a:off x="139700" y="0"/>
            <a:ext cx="1205229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0" name="Rectangle 9">
            <a:extLst>
              <a:ext uri="{FF2B5EF4-FFF2-40B4-BE49-F238E27FC236}">
                <a16:creationId xmlns:a16="http://schemas.microsoft.com/office/drawing/2014/main" id="{C4EB80BE-E667-D140-A01F-1C8D7D33B3B7}"/>
              </a:ext>
            </a:extLst>
          </p:cNvPr>
          <p:cNvSpPr/>
          <p:nvPr/>
        </p:nvSpPr>
        <p:spPr>
          <a:xfrm>
            <a:off x="1" y="0"/>
            <a:ext cx="1428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 name="Slide Number Placeholder 1">
            <a:extLst>
              <a:ext uri="{FF2B5EF4-FFF2-40B4-BE49-F238E27FC236}">
                <a16:creationId xmlns:a16="http://schemas.microsoft.com/office/drawing/2014/main" id="{750D4EF4-C1E7-F244-A90E-5B63438B62D6}"/>
              </a:ext>
            </a:extLst>
          </p:cNvPr>
          <p:cNvSpPr>
            <a:spLocks noGrp="1"/>
          </p:cNvSpPr>
          <p:nvPr>
            <p:ph type="sldNum" sz="quarter" idx="10"/>
          </p:nvPr>
        </p:nvSpPr>
        <p:spPr/>
        <p:txBody>
          <a:bodyPr/>
          <a:lstStyle>
            <a:lvl1pPr>
              <a:defRPr>
                <a:solidFill>
                  <a:schemeClr val="bg1"/>
                </a:solidFill>
              </a:defRPr>
            </a:lvl1pPr>
          </a:lstStyle>
          <a:p>
            <a:fld id="{41E093F0-8174-4CBB-81F6-928CE715BAA8}" type="slidenum">
              <a:rPr lang="da-DK" smtClean="0"/>
              <a:t>‹nr.›</a:t>
            </a:fld>
            <a:endParaRPr lang="da-DK"/>
          </a:p>
        </p:txBody>
      </p:sp>
      <p:sp>
        <p:nvSpPr>
          <p:cNvPr id="7" name="Text Placeholder 6">
            <a:extLst>
              <a:ext uri="{FF2B5EF4-FFF2-40B4-BE49-F238E27FC236}">
                <a16:creationId xmlns:a16="http://schemas.microsoft.com/office/drawing/2014/main" id="{6C4937EF-C11A-9642-A258-53BF52748F30}"/>
              </a:ext>
            </a:extLst>
          </p:cNvPr>
          <p:cNvSpPr>
            <a:spLocks noGrp="1"/>
          </p:cNvSpPr>
          <p:nvPr>
            <p:ph type="body" sz="quarter" idx="11"/>
          </p:nvPr>
        </p:nvSpPr>
        <p:spPr>
          <a:xfrm>
            <a:off x="1686910" y="1658294"/>
            <a:ext cx="9089040" cy="1800000"/>
          </a:xfrm>
        </p:spPr>
        <p:txBody>
          <a:bodyPr/>
          <a:lstStyle>
            <a:lvl1pPr algn="ctr">
              <a:buFontTx/>
              <a:buNone/>
              <a:defRPr sz="2800">
                <a:solidFill>
                  <a:schemeClr val="bg1"/>
                </a:solidFill>
              </a:defRPr>
            </a:lvl1pPr>
            <a:lvl2pPr algn="ctr">
              <a:buFontTx/>
              <a:buNone/>
              <a:defRPr/>
            </a:lvl2pPr>
            <a:lvl3pPr algn="ctr">
              <a:buFontTx/>
              <a:buNone/>
              <a:defRPr/>
            </a:lvl3pPr>
            <a:lvl4pPr algn="ctr">
              <a:buFontTx/>
              <a:buNone/>
              <a:defRPr/>
            </a:lvl4pPr>
            <a:lvl5pPr algn="ctr">
              <a:buFontTx/>
              <a:buNone/>
              <a:defRPr/>
            </a:lvl5pPr>
          </a:lstStyle>
          <a:p>
            <a:pPr lvl="0"/>
            <a:r>
              <a:rPr lang="da-DK"/>
              <a:t>Rediger teksttypografien i masteren</a:t>
            </a:r>
          </a:p>
        </p:txBody>
      </p:sp>
      <p:sp>
        <p:nvSpPr>
          <p:cNvPr id="9" name="Picture Placeholder 8">
            <a:extLst>
              <a:ext uri="{FF2B5EF4-FFF2-40B4-BE49-F238E27FC236}">
                <a16:creationId xmlns:a16="http://schemas.microsoft.com/office/drawing/2014/main" id="{13877591-F20C-564C-A0FF-30F37E679EC6}"/>
              </a:ext>
            </a:extLst>
          </p:cNvPr>
          <p:cNvSpPr>
            <a:spLocks noGrp="1"/>
          </p:cNvSpPr>
          <p:nvPr>
            <p:ph type="pic" sz="quarter" idx="12"/>
          </p:nvPr>
        </p:nvSpPr>
        <p:spPr>
          <a:xfrm>
            <a:off x="5292229" y="3553713"/>
            <a:ext cx="1878403" cy="1878403"/>
          </a:xfrm>
          <a:prstGeom prst="ellipse">
            <a:avLst/>
          </a:prstGeom>
          <a:solidFill>
            <a:schemeClr val="bg1">
              <a:lumMod val="75000"/>
            </a:schemeClr>
          </a:solidFill>
        </p:spPr>
        <p:txBody>
          <a:bodyPr/>
          <a:lstStyle>
            <a:lvl1pPr algn="ctr">
              <a:buFont typeface="Arial" panose="020B0604020202020204" pitchFamily="34" charset="0"/>
              <a:buNone/>
              <a:defRPr/>
            </a:lvl1pPr>
          </a:lstStyle>
          <a:p>
            <a:r>
              <a:rPr lang="da-DK"/>
              <a:t>Klik på ikonet for at tilføje et billede</a:t>
            </a:r>
            <a:endParaRPr lang="en-DK"/>
          </a:p>
        </p:txBody>
      </p:sp>
      <p:sp>
        <p:nvSpPr>
          <p:cNvPr id="11" name="Text Placeholder 10">
            <a:extLst>
              <a:ext uri="{FF2B5EF4-FFF2-40B4-BE49-F238E27FC236}">
                <a16:creationId xmlns:a16="http://schemas.microsoft.com/office/drawing/2014/main" id="{4D01A9FE-093E-6149-B363-F4B34616326B}"/>
              </a:ext>
            </a:extLst>
          </p:cNvPr>
          <p:cNvSpPr>
            <a:spLocks noGrp="1"/>
          </p:cNvSpPr>
          <p:nvPr>
            <p:ph type="body" sz="quarter" idx="13"/>
          </p:nvPr>
        </p:nvSpPr>
        <p:spPr>
          <a:xfrm>
            <a:off x="3349967" y="5572948"/>
            <a:ext cx="5762926" cy="555625"/>
          </a:xfrm>
        </p:spPr>
        <p:txBody>
          <a:bodyPr/>
          <a:lstStyle>
            <a:lvl1pPr algn="ctr">
              <a:buFont typeface="Arial" panose="020B0604020202020204" pitchFamily="34" charset="0"/>
              <a:buNone/>
              <a:defRPr sz="1900">
                <a:solidFill>
                  <a:schemeClr val="bg1"/>
                </a:solidFill>
              </a:defRPr>
            </a:lvl1pPr>
            <a:lvl2pPr algn="ctr">
              <a:defRPr/>
            </a:lvl2pPr>
            <a:lvl3pPr algn="ctr">
              <a:defRPr/>
            </a:lvl3pPr>
            <a:lvl4pPr algn="ctr">
              <a:defRPr/>
            </a:lvl4pPr>
            <a:lvl5pPr algn="ctr">
              <a:defRPr/>
            </a:lvl5pPr>
          </a:lstStyle>
          <a:p>
            <a:pPr lvl="0"/>
            <a:r>
              <a:rPr lang="da-DK"/>
              <a:t>Rediger teksttypografien i masteren</a:t>
            </a:r>
          </a:p>
        </p:txBody>
      </p:sp>
      <p:pic>
        <p:nvPicPr>
          <p:cNvPr id="12" name="Picture 11">
            <a:extLst>
              <a:ext uri="{FF2B5EF4-FFF2-40B4-BE49-F238E27FC236}">
                <a16:creationId xmlns:a16="http://schemas.microsoft.com/office/drawing/2014/main" id="{4CCAA21C-6F17-134F-9260-A29B6F983519}"/>
              </a:ext>
            </a:extLst>
          </p:cNvPr>
          <p:cNvPicPr>
            <a:picLocks noChangeAspect="1"/>
          </p:cNvPicPr>
          <p:nvPr/>
        </p:nvPicPr>
        <p:blipFill rotWithShape="1">
          <a:blip r:embed="rId2"/>
          <a:srcRect b="22980"/>
          <a:stretch/>
        </p:blipFill>
        <p:spPr>
          <a:xfrm>
            <a:off x="488950" y="447938"/>
            <a:ext cx="858395" cy="888737"/>
          </a:xfrm>
          <a:prstGeom prst="rect">
            <a:avLst/>
          </a:prstGeom>
        </p:spPr>
      </p:pic>
      <p:pic>
        <p:nvPicPr>
          <p:cNvPr id="14" name="Picture 13">
            <a:extLst>
              <a:ext uri="{FF2B5EF4-FFF2-40B4-BE49-F238E27FC236}">
                <a16:creationId xmlns:a16="http://schemas.microsoft.com/office/drawing/2014/main" id="{4B242F0F-8B73-F24F-8A62-ADCFF7AA2893}"/>
              </a:ext>
            </a:extLst>
          </p:cNvPr>
          <p:cNvPicPr>
            <a:picLocks noChangeAspect="1"/>
          </p:cNvPicPr>
          <p:nvPr/>
        </p:nvPicPr>
        <p:blipFill rotWithShape="1">
          <a:blip r:embed="rId3"/>
          <a:srcRect l="10671" r="70154" b="41863"/>
          <a:stretch/>
        </p:blipFill>
        <p:spPr>
          <a:xfrm rot="16200000">
            <a:off x="10021725" y="-788745"/>
            <a:ext cx="1370427" cy="2947915"/>
          </a:xfrm>
          <a:prstGeom prst="rect">
            <a:avLst/>
          </a:prstGeom>
        </p:spPr>
      </p:pic>
      <p:sp>
        <p:nvSpPr>
          <p:cNvPr id="3" name="Date Placeholder 2">
            <a:extLst>
              <a:ext uri="{FF2B5EF4-FFF2-40B4-BE49-F238E27FC236}">
                <a16:creationId xmlns:a16="http://schemas.microsoft.com/office/drawing/2014/main" id="{78733831-7C95-0042-B96A-72DA64231B1F}"/>
              </a:ext>
            </a:extLst>
          </p:cNvPr>
          <p:cNvSpPr>
            <a:spLocks noGrp="1"/>
          </p:cNvSpPr>
          <p:nvPr>
            <p:ph type="dt" sz="half" idx="14"/>
          </p:nvPr>
        </p:nvSpPr>
        <p:spPr/>
        <p:txBody>
          <a:bodyPr/>
          <a:lstStyle>
            <a:lvl1pPr>
              <a:defRPr>
                <a:solidFill>
                  <a:schemeClr val="bg1"/>
                </a:solidFill>
              </a:defRPr>
            </a:lvl1pPr>
          </a:lstStyle>
          <a:p>
            <a:fld id="{B09C4395-69A3-4777-A64C-2273E18EA1F4}" type="datetimeFigureOut">
              <a:rPr lang="da-DK" smtClean="0"/>
              <a:t>17-09-2023</a:t>
            </a:fld>
            <a:endParaRPr lang="da-DK"/>
          </a:p>
        </p:txBody>
      </p:sp>
      <p:sp>
        <p:nvSpPr>
          <p:cNvPr id="4" name="Footer Placeholder 3">
            <a:extLst>
              <a:ext uri="{FF2B5EF4-FFF2-40B4-BE49-F238E27FC236}">
                <a16:creationId xmlns:a16="http://schemas.microsoft.com/office/drawing/2014/main" id="{F45CD171-CBFD-8547-AB36-4FC726ED92EA}"/>
              </a:ext>
            </a:extLst>
          </p:cNvPr>
          <p:cNvSpPr>
            <a:spLocks noGrp="1"/>
          </p:cNvSpPr>
          <p:nvPr>
            <p:ph type="ftr" sz="quarter" idx="15"/>
          </p:nvPr>
        </p:nvSpPr>
        <p:spPr/>
        <p:txBody>
          <a:bodyPr/>
          <a:lstStyle>
            <a:lvl1pPr>
              <a:defRPr>
                <a:solidFill>
                  <a:schemeClr val="bg1"/>
                </a:solidFill>
              </a:defRPr>
            </a:lvl1pPr>
          </a:lstStyle>
          <a:p>
            <a:endParaRPr lang="da-DK"/>
          </a:p>
        </p:txBody>
      </p:sp>
    </p:spTree>
    <p:extLst>
      <p:ext uri="{BB962C8B-B14F-4D97-AF65-F5344CB8AC3E}">
        <p14:creationId xmlns:p14="http://schemas.microsoft.com/office/powerpoint/2010/main" val="33556165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stimonial - mørk baggrun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D07A8B3-9444-6A49-8D85-7AB47CC1997A}"/>
              </a:ext>
            </a:extLst>
          </p:cNvPr>
          <p:cNvSpPr/>
          <p:nvPr/>
        </p:nvSpPr>
        <p:spPr>
          <a:xfrm>
            <a:off x="139700" y="0"/>
            <a:ext cx="120522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0" name="Rectangle 9">
            <a:extLst>
              <a:ext uri="{FF2B5EF4-FFF2-40B4-BE49-F238E27FC236}">
                <a16:creationId xmlns:a16="http://schemas.microsoft.com/office/drawing/2014/main" id="{C4EB80BE-E667-D140-A01F-1C8D7D33B3B7}"/>
              </a:ext>
            </a:extLst>
          </p:cNvPr>
          <p:cNvSpPr/>
          <p:nvPr/>
        </p:nvSpPr>
        <p:spPr>
          <a:xfrm>
            <a:off x="1" y="0"/>
            <a:ext cx="142874"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 name="Slide Number Placeholder 1">
            <a:extLst>
              <a:ext uri="{FF2B5EF4-FFF2-40B4-BE49-F238E27FC236}">
                <a16:creationId xmlns:a16="http://schemas.microsoft.com/office/drawing/2014/main" id="{750D4EF4-C1E7-F244-A90E-5B63438B62D6}"/>
              </a:ext>
            </a:extLst>
          </p:cNvPr>
          <p:cNvSpPr>
            <a:spLocks noGrp="1"/>
          </p:cNvSpPr>
          <p:nvPr>
            <p:ph type="sldNum" sz="quarter" idx="10"/>
          </p:nvPr>
        </p:nvSpPr>
        <p:spPr/>
        <p:txBody>
          <a:bodyPr/>
          <a:lstStyle>
            <a:lvl1pPr>
              <a:defRPr>
                <a:solidFill>
                  <a:schemeClr val="bg1"/>
                </a:solidFill>
              </a:defRPr>
            </a:lvl1pPr>
          </a:lstStyle>
          <a:p>
            <a:fld id="{41E093F0-8174-4CBB-81F6-928CE715BAA8}" type="slidenum">
              <a:rPr lang="da-DK" smtClean="0"/>
              <a:t>‹nr.›</a:t>
            </a:fld>
            <a:endParaRPr lang="da-DK"/>
          </a:p>
        </p:txBody>
      </p:sp>
      <p:pic>
        <p:nvPicPr>
          <p:cNvPr id="6" name="Picture 5">
            <a:extLst>
              <a:ext uri="{FF2B5EF4-FFF2-40B4-BE49-F238E27FC236}">
                <a16:creationId xmlns:a16="http://schemas.microsoft.com/office/drawing/2014/main" id="{D305DD72-5E4A-3748-B11F-C9F9CEB8F937}"/>
              </a:ext>
            </a:extLst>
          </p:cNvPr>
          <p:cNvPicPr>
            <a:picLocks noChangeAspect="1"/>
          </p:cNvPicPr>
          <p:nvPr/>
        </p:nvPicPr>
        <p:blipFill rotWithShape="1">
          <a:blip r:embed="rId2"/>
          <a:srcRect l="10671" r="65756" b="41863"/>
          <a:stretch/>
        </p:blipFill>
        <p:spPr>
          <a:xfrm rot="16200000">
            <a:off x="9830692" y="-658044"/>
            <a:ext cx="1684761" cy="2947915"/>
          </a:xfrm>
          <a:prstGeom prst="rect">
            <a:avLst/>
          </a:prstGeom>
        </p:spPr>
      </p:pic>
      <p:sp>
        <p:nvSpPr>
          <p:cNvPr id="7" name="Text Placeholder 6">
            <a:extLst>
              <a:ext uri="{FF2B5EF4-FFF2-40B4-BE49-F238E27FC236}">
                <a16:creationId xmlns:a16="http://schemas.microsoft.com/office/drawing/2014/main" id="{6C4937EF-C11A-9642-A258-53BF52748F30}"/>
              </a:ext>
            </a:extLst>
          </p:cNvPr>
          <p:cNvSpPr>
            <a:spLocks noGrp="1"/>
          </p:cNvSpPr>
          <p:nvPr>
            <p:ph type="body" sz="quarter" idx="11"/>
          </p:nvPr>
        </p:nvSpPr>
        <p:spPr>
          <a:xfrm>
            <a:off x="1686910" y="1658294"/>
            <a:ext cx="9090000" cy="1800000"/>
          </a:xfrm>
        </p:spPr>
        <p:txBody>
          <a:bodyPr/>
          <a:lstStyle>
            <a:lvl1pPr algn="ctr">
              <a:buFontTx/>
              <a:buNone/>
              <a:defRPr sz="2800">
                <a:solidFill>
                  <a:schemeClr val="bg1"/>
                </a:solidFill>
              </a:defRPr>
            </a:lvl1pPr>
            <a:lvl2pPr algn="ctr">
              <a:buFontTx/>
              <a:buNone/>
              <a:defRPr/>
            </a:lvl2pPr>
            <a:lvl3pPr algn="ctr">
              <a:buFontTx/>
              <a:buNone/>
              <a:defRPr/>
            </a:lvl3pPr>
            <a:lvl4pPr algn="ctr">
              <a:buFontTx/>
              <a:buNone/>
              <a:defRPr/>
            </a:lvl4pPr>
            <a:lvl5pPr algn="ctr">
              <a:buFontTx/>
              <a:buNone/>
              <a:defRPr/>
            </a:lvl5pPr>
          </a:lstStyle>
          <a:p>
            <a:pPr lvl="0"/>
            <a:r>
              <a:rPr lang="da-DK"/>
              <a:t>Rediger teksttypografien i masteren</a:t>
            </a:r>
          </a:p>
        </p:txBody>
      </p:sp>
      <p:sp>
        <p:nvSpPr>
          <p:cNvPr id="9" name="Picture Placeholder 8">
            <a:extLst>
              <a:ext uri="{FF2B5EF4-FFF2-40B4-BE49-F238E27FC236}">
                <a16:creationId xmlns:a16="http://schemas.microsoft.com/office/drawing/2014/main" id="{13877591-F20C-564C-A0FF-30F37E679EC6}"/>
              </a:ext>
            </a:extLst>
          </p:cNvPr>
          <p:cNvSpPr>
            <a:spLocks noGrp="1"/>
          </p:cNvSpPr>
          <p:nvPr>
            <p:ph type="pic" sz="quarter" idx="12"/>
          </p:nvPr>
        </p:nvSpPr>
        <p:spPr>
          <a:xfrm>
            <a:off x="5292229" y="3553713"/>
            <a:ext cx="1878403" cy="1878403"/>
          </a:xfrm>
          <a:prstGeom prst="ellipse">
            <a:avLst/>
          </a:prstGeom>
          <a:solidFill>
            <a:schemeClr val="bg1">
              <a:lumMod val="75000"/>
            </a:schemeClr>
          </a:solidFill>
        </p:spPr>
        <p:txBody>
          <a:bodyPr/>
          <a:lstStyle>
            <a:lvl1pPr algn="ctr">
              <a:buFont typeface="Arial" panose="020B0604020202020204" pitchFamily="34" charset="0"/>
              <a:buNone/>
              <a:defRPr/>
            </a:lvl1pPr>
          </a:lstStyle>
          <a:p>
            <a:r>
              <a:rPr lang="da-DK"/>
              <a:t>Klik på ikonet for at tilføje et billede</a:t>
            </a:r>
            <a:endParaRPr lang="en-DK"/>
          </a:p>
        </p:txBody>
      </p:sp>
      <p:sp>
        <p:nvSpPr>
          <p:cNvPr id="11" name="Text Placeholder 10">
            <a:extLst>
              <a:ext uri="{FF2B5EF4-FFF2-40B4-BE49-F238E27FC236}">
                <a16:creationId xmlns:a16="http://schemas.microsoft.com/office/drawing/2014/main" id="{4D01A9FE-093E-6149-B363-F4B34616326B}"/>
              </a:ext>
            </a:extLst>
          </p:cNvPr>
          <p:cNvSpPr>
            <a:spLocks noGrp="1"/>
          </p:cNvSpPr>
          <p:nvPr>
            <p:ph type="body" sz="quarter" idx="13"/>
          </p:nvPr>
        </p:nvSpPr>
        <p:spPr>
          <a:xfrm>
            <a:off x="3349967" y="5572948"/>
            <a:ext cx="5762926" cy="555625"/>
          </a:xfrm>
        </p:spPr>
        <p:txBody>
          <a:bodyPr/>
          <a:lstStyle>
            <a:lvl1pPr algn="ctr">
              <a:buFont typeface="Arial" panose="020B0604020202020204" pitchFamily="34" charset="0"/>
              <a:buNone/>
              <a:defRPr sz="1900">
                <a:solidFill>
                  <a:schemeClr val="bg1"/>
                </a:solidFill>
              </a:defRPr>
            </a:lvl1pPr>
            <a:lvl2pPr algn="ctr">
              <a:defRPr/>
            </a:lvl2pPr>
            <a:lvl3pPr algn="ctr">
              <a:defRPr/>
            </a:lvl3pPr>
            <a:lvl4pPr algn="ctr">
              <a:defRPr/>
            </a:lvl4pPr>
            <a:lvl5pPr algn="ctr">
              <a:defRPr/>
            </a:lvl5pPr>
          </a:lstStyle>
          <a:p>
            <a:pPr lvl="0"/>
            <a:r>
              <a:rPr lang="da-DK"/>
              <a:t>Rediger teksttypografien i masteren</a:t>
            </a:r>
          </a:p>
        </p:txBody>
      </p:sp>
      <p:pic>
        <p:nvPicPr>
          <p:cNvPr id="12" name="Picture 11">
            <a:extLst>
              <a:ext uri="{FF2B5EF4-FFF2-40B4-BE49-F238E27FC236}">
                <a16:creationId xmlns:a16="http://schemas.microsoft.com/office/drawing/2014/main" id="{4CCAA21C-6F17-134F-9260-A29B6F983519}"/>
              </a:ext>
            </a:extLst>
          </p:cNvPr>
          <p:cNvPicPr>
            <a:picLocks noChangeAspect="1"/>
          </p:cNvPicPr>
          <p:nvPr/>
        </p:nvPicPr>
        <p:blipFill rotWithShape="1">
          <a:blip r:embed="rId3"/>
          <a:srcRect b="22980"/>
          <a:stretch/>
        </p:blipFill>
        <p:spPr>
          <a:xfrm>
            <a:off x="488950" y="447938"/>
            <a:ext cx="858395" cy="888737"/>
          </a:xfrm>
          <a:prstGeom prst="rect">
            <a:avLst/>
          </a:prstGeom>
        </p:spPr>
      </p:pic>
      <p:pic>
        <p:nvPicPr>
          <p:cNvPr id="14" name="Picture 13">
            <a:extLst>
              <a:ext uri="{FF2B5EF4-FFF2-40B4-BE49-F238E27FC236}">
                <a16:creationId xmlns:a16="http://schemas.microsoft.com/office/drawing/2014/main" id="{3F20B6E8-3EF9-7E4F-BAFA-7185FEBD6B66}"/>
              </a:ext>
            </a:extLst>
          </p:cNvPr>
          <p:cNvPicPr>
            <a:picLocks noChangeAspect="1"/>
          </p:cNvPicPr>
          <p:nvPr/>
        </p:nvPicPr>
        <p:blipFill rotWithShape="1">
          <a:blip r:embed="rId4"/>
          <a:srcRect l="37825" r="47301" b="41854"/>
          <a:stretch/>
        </p:blipFill>
        <p:spPr>
          <a:xfrm rot="16200000">
            <a:off x="10173622" y="-942586"/>
            <a:ext cx="1062747" cy="2947915"/>
          </a:xfrm>
          <a:prstGeom prst="rect">
            <a:avLst/>
          </a:prstGeom>
        </p:spPr>
      </p:pic>
      <p:sp>
        <p:nvSpPr>
          <p:cNvPr id="3" name="Date Placeholder 2">
            <a:extLst>
              <a:ext uri="{FF2B5EF4-FFF2-40B4-BE49-F238E27FC236}">
                <a16:creationId xmlns:a16="http://schemas.microsoft.com/office/drawing/2014/main" id="{A6B47EAC-2DC4-5648-8CB4-36DBA97BDDAF}"/>
              </a:ext>
            </a:extLst>
          </p:cNvPr>
          <p:cNvSpPr>
            <a:spLocks noGrp="1"/>
          </p:cNvSpPr>
          <p:nvPr>
            <p:ph type="dt" sz="half" idx="14"/>
          </p:nvPr>
        </p:nvSpPr>
        <p:spPr/>
        <p:txBody>
          <a:bodyPr/>
          <a:lstStyle>
            <a:lvl1pPr>
              <a:defRPr>
                <a:solidFill>
                  <a:schemeClr val="bg1"/>
                </a:solidFill>
              </a:defRPr>
            </a:lvl1pPr>
          </a:lstStyle>
          <a:p>
            <a:fld id="{B09C4395-69A3-4777-A64C-2273E18EA1F4}" type="datetimeFigureOut">
              <a:rPr lang="da-DK" smtClean="0"/>
              <a:t>17-09-2023</a:t>
            </a:fld>
            <a:endParaRPr lang="da-DK"/>
          </a:p>
        </p:txBody>
      </p:sp>
      <p:sp>
        <p:nvSpPr>
          <p:cNvPr id="4" name="Footer Placeholder 3">
            <a:extLst>
              <a:ext uri="{FF2B5EF4-FFF2-40B4-BE49-F238E27FC236}">
                <a16:creationId xmlns:a16="http://schemas.microsoft.com/office/drawing/2014/main" id="{6D237889-7A5A-024A-BA62-2DDF81C38CD0}"/>
              </a:ext>
            </a:extLst>
          </p:cNvPr>
          <p:cNvSpPr>
            <a:spLocks noGrp="1"/>
          </p:cNvSpPr>
          <p:nvPr>
            <p:ph type="ftr" sz="quarter" idx="15"/>
          </p:nvPr>
        </p:nvSpPr>
        <p:spPr/>
        <p:txBody>
          <a:bodyPr/>
          <a:lstStyle>
            <a:lvl1pPr>
              <a:defRPr>
                <a:solidFill>
                  <a:schemeClr val="bg1"/>
                </a:solidFill>
              </a:defRPr>
            </a:lvl1pPr>
          </a:lstStyle>
          <a:p>
            <a:endParaRPr lang="da-DK"/>
          </a:p>
        </p:txBody>
      </p:sp>
    </p:spTree>
    <p:extLst>
      <p:ext uri="{BB962C8B-B14F-4D97-AF65-F5344CB8AC3E}">
        <p14:creationId xmlns:p14="http://schemas.microsoft.com/office/powerpoint/2010/main" val="17969538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Kort over Danmar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3488F7C-1DB2-4244-B5F2-48B5AFD08FCB}"/>
              </a:ext>
            </a:extLst>
          </p:cNvPr>
          <p:cNvSpPr/>
          <p:nvPr/>
        </p:nvSpPr>
        <p:spPr>
          <a:xfrm>
            <a:off x="6096000" y="0"/>
            <a:ext cx="609599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 name="Title 1">
            <a:extLst>
              <a:ext uri="{FF2B5EF4-FFF2-40B4-BE49-F238E27FC236}">
                <a16:creationId xmlns:a16="http://schemas.microsoft.com/office/drawing/2014/main" id="{569A2706-9F69-164D-93ED-25B4729D9ED1}"/>
              </a:ext>
            </a:extLst>
          </p:cNvPr>
          <p:cNvSpPr>
            <a:spLocks noGrp="1"/>
          </p:cNvSpPr>
          <p:nvPr>
            <p:ph type="title"/>
          </p:nvPr>
        </p:nvSpPr>
        <p:spPr>
          <a:xfrm>
            <a:off x="1686910" y="670363"/>
            <a:ext cx="4159111" cy="1245475"/>
          </a:xfrm>
        </p:spPr>
        <p:txBody>
          <a:bodyPr anchor="t" anchorCtr="0"/>
          <a:lstStyle/>
          <a:p>
            <a:r>
              <a:rPr lang="da-DK"/>
              <a:t>Klik for at redigere titeltypografien i masteren</a:t>
            </a:r>
            <a:endParaRPr lang="en-DK"/>
          </a:p>
        </p:txBody>
      </p:sp>
      <p:sp>
        <p:nvSpPr>
          <p:cNvPr id="3" name="Content Placeholder 2">
            <a:extLst>
              <a:ext uri="{FF2B5EF4-FFF2-40B4-BE49-F238E27FC236}">
                <a16:creationId xmlns:a16="http://schemas.microsoft.com/office/drawing/2014/main" id="{B86E633C-CE8D-FB44-A2A1-A92ECA74F6DF}"/>
              </a:ext>
            </a:extLst>
          </p:cNvPr>
          <p:cNvSpPr>
            <a:spLocks noGrp="1"/>
          </p:cNvSpPr>
          <p:nvPr>
            <p:ph sz="half" idx="1"/>
          </p:nvPr>
        </p:nvSpPr>
        <p:spPr>
          <a:xfrm>
            <a:off x="1686910" y="2175454"/>
            <a:ext cx="4159111" cy="3590346"/>
          </a:xfrm>
        </p:spPr>
        <p:txBody>
          <a:body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DK"/>
          </a:p>
        </p:txBody>
      </p:sp>
      <p:sp>
        <p:nvSpPr>
          <p:cNvPr id="4" name="Slide Number Placeholder 3">
            <a:extLst>
              <a:ext uri="{FF2B5EF4-FFF2-40B4-BE49-F238E27FC236}">
                <a16:creationId xmlns:a16="http://schemas.microsoft.com/office/drawing/2014/main" id="{26408651-DECA-8A4F-B4BA-1A50BF6AFED6}"/>
              </a:ext>
            </a:extLst>
          </p:cNvPr>
          <p:cNvSpPr>
            <a:spLocks noGrp="1"/>
          </p:cNvSpPr>
          <p:nvPr>
            <p:ph type="sldNum" sz="quarter" idx="11"/>
          </p:nvPr>
        </p:nvSpPr>
        <p:spPr/>
        <p:txBody>
          <a:bodyPr/>
          <a:lstStyle/>
          <a:p>
            <a:fld id="{41E093F0-8174-4CBB-81F6-928CE715BAA8}" type="slidenum">
              <a:rPr lang="da-DK" smtClean="0"/>
              <a:t>‹nr.›</a:t>
            </a:fld>
            <a:endParaRPr lang="da-DK"/>
          </a:p>
        </p:txBody>
      </p:sp>
      <p:pic>
        <p:nvPicPr>
          <p:cNvPr id="11" name="Picture 10">
            <a:extLst>
              <a:ext uri="{FF2B5EF4-FFF2-40B4-BE49-F238E27FC236}">
                <a16:creationId xmlns:a16="http://schemas.microsoft.com/office/drawing/2014/main" id="{36C0AE6E-D6F0-B04D-8D90-FC287A4ECCC1}"/>
              </a:ext>
            </a:extLst>
          </p:cNvPr>
          <p:cNvPicPr>
            <a:picLocks noChangeAspect="1"/>
          </p:cNvPicPr>
          <p:nvPr/>
        </p:nvPicPr>
        <p:blipFill rotWithShape="1">
          <a:blip r:embed="rId2"/>
          <a:srcRect l="10671" r="9485"/>
          <a:stretch/>
        </p:blipFill>
        <p:spPr>
          <a:xfrm>
            <a:off x="6345977" y="893676"/>
            <a:ext cx="5706323" cy="5070647"/>
          </a:xfrm>
          <a:prstGeom prst="rect">
            <a:avLst/>
          </a:prstGeom>
        </p:spPr>
      </p:pic>
      <p:pic>
        <p:nvPicPr>
          <p:cNvPr id="12" name="Picture 11">
            <a:extLst>
              <a:ext uri="{FF2B5EF4-FFF2-40B4-BE49-F238E27FC236}">
                <a16:creationId xmlns:a16="http://schemas.microsoft.com/office/drawing/2014/main" id="{01B6C65F-248E-404F-A64F-0889E47CCD19}"/>
              </a:ext>
            </a:extLst>
          </p:cNvPr>
          <p:cNvPicPr>
            <a:picLocks noChangeAspect="1"/>
          </p:cNvPicPr>
          <p:nvPr/>
        </p:nvPicPr>
        <p:blipFill>
          <a:blip r:embed="rId3"/>
          <a:stretch>
            <a:fillRect/>
          </a:stretch>
        </p:blipFill>
        <p:spPr>
          <a:xfrm>
            <a:off x="6339310" y="749300"/>
            <a:ext cx="5359400" cy="5359400"/>
          </a:xfrm>
          <a:prstGeom prst="rect">
            <a:avLst/>
          </a:prstGeom>
        </p:spPr>
      </p:pic>
      <p:sp>
        <p:nvSpPr>
          <p:cNvPr id="9" name="Rectangle 8">
            <a:extLst>
              <a:ext uri="{FF2B5EF4-FFF2-40B4-BE49-F238E27FC236}">
                <a16:creationId xmlns:a16="http://schemas.microsoft.com/office/drawing/2014/main" id="{77F35B58-434F-6541-A5AB-C591B3ECF203}"/>
              </a:ext>
            </a:extLst>
          </p:cNvPr>
          <p:cNvSpPr/>
          <p:nvPr/>
        </p:nvSpPr>
        <p:spPr>
          <a:xfrm>
            <a:off x="139699" y="6196603"/>
            <a:ext cx="5956299" cy="6703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5" name="Date Placeholder 4">
            <a:extLst>
              <a:ext uri="{FF2B5EF4-FFF2-40B4-BE49-F238E27FC236}">
                <a16:creationId xmlns:a16="http://schemas.microsoft.com/office/drawing/2014/main" id="{E6C6CFE4-1D8A-E048-B114-07488293B0BA}"/>
              </a:ext>
            </a:extLst>
          </p:cNvPr>
          <p:cNvSpPr>
            <a:spLocks noGrp="1"/>
          </p:cNvSpPr>
          <p:nvPr>
            <p:ph type="dt" sz="half" idx="12"/>
          </p:nvPr>
        </p:nvSpPr>
        <p:spPr/>
        <p:txBody>
          <a:bodyPr/>
          <a:lstStyle>
            <a:lvl1pPr>
              <a:defRPr>
                <a:solidFill>
                  <a:schemeClr val="bg1"/>
                </a:solidFill>
              </a:defRPr>
            </a:lvl1pPr>
          </a:lstStyle>
          <a:p>
            <a:fld id="{B09C4395-69A3-4777-A64C-2273E18EA1F4}" type="datetimeFigureOut">
              <a:rPr lang="da-DK" smtClean="0"/>
              <a:t>17-09-2023</a:t>
            </a:fld>
            <a:endParaRPr lang="da-DK"/>
          </a:p>
        </p:txBody>
      </p:sp>
      <p:sp>
        <p:nvSpPr>
          <p:cNvPr id="6" name="Footer Placeholder 5">
            <a:extLst>
              <a:ext uri="{FF2B5EF4-FFF2-40B4-BE49-F238E27FC236}">
                <a16:creationId xmlns:a16="http://schemas.microsoft.com/office/drawing/2014/main" id="{CBB6A596-2163-8545-8C2C-3F4CEAE81665}"/>
              </a:ext>
            </a:extLst>
          </p:cNvPr>
          <p:cNvSpPr>
            <a:spLocks noGrp="1"/>
          </p:cNvSpPr>
          <p:nvPr>
            <p:ph type="ftr" sz="quarter" idx="13"/>
          </p:nvPr>
        </p:nvSpPr>
        <p:spPr/>
        <p:txBody>
          <a:bodyPr/>
          <a:lstStyle>
            <a:lvl1pPr>
              <a:defRPr>
                <a:solidFill>
                  <a:schemeClr val="bg1"/>
                </a:solidFill>
              </a:defRPr>
            </a:lvl1pPr>
          </a:lstStyle>
          <a:p>
            <a:endParaRPr lang="da-DK"/>
          </a:p>
        </p:txBody>
      </p:sp>
    </p:spTree>
    <p:extLst>
      <p:ext uri="{BB962C8B-B14F-4D97-AF65-F5344CB8AC3E}">
        <p14:creationId xmlns:p14="http://schemas.microsoft.com/office/powerpoint/2010/main" val="10282417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kst + prik-anima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3488F7C-1DB2-4244-B5F2-48B5AFD08FCB}"/>
              </a:ext>
            </a:extLst>
          </p:cNvPr>
          <p:cNvSpPr/>
          <p:nvPr/>
        </p:nvSpPr>
        <p:spPr>
          <a:xfrm>
            <a:off x="6096000" y="0"/>
            <a:ext cx="6095999" cy="6858000"/>
          </a:xfrm>
          <a:prstGeom prst="rect">
            <a:avLst/>
          </a:prstGeom>
          <a:solidFill>
            <a:srgbClr val="1B45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 name="Title 1">
            <a:extLst>
              <a:ext uri="{FF2B5EF4-FFF2-40B4-BE49-F238E27FC236}">
                <a16:creationId xmlns:a16="http://schemas.microsoft.com/office/drawing/2014/main" id="{569A2706-9F69-164D-93ED-25B4729D9ED1}"/>
              </a:ext>
            </a:extLst>
          </p:cNvPr>
          <p:cNvSpPr>
            <a:spLocks noGrp="1"/>
          </p:cNvSpPr>
          <p:nvPr>
            <p:ph type="title"/>
          </p:nvPr>
        </p:nvSpPr>
        <p:spPr>
          <a:xfrm>
            <a:off x="1686910" y="670363"/>
            <a:ext cx="4159111" cy="1245475"/>
          </a:xfrm>
        </p:spPr>
        <p:txBody>
          <a:bodyPr anchor="t" anchorCtr="0"/>
          <a:lstStyle/>
          <a:p>
            <a:r>
              <a:rPr lang="da-DK"/>
              <a:t>Klik for at redigere titeltypografien i masteren</a:t>
            </a:r>
            <a:endParaRPr lang="en-DK"/>
          </a:p>
        </p:txBody>
      </p:sp>
      <p:sp>
        <p:nvSpPr>
          <p:cNvPr id="3" name="Content Placeholder 2">
            <a:extLst>
              <a:ext uri="{FF2B5EF4-FFF2-40B4-BE49-F238E27FC236}">
                <a16:creationId xmlns:a16="http://schemas.microsoft.com/office/drawing/2014/main" id="{B86E633C-CE8D-FB44-A2A1-A92ECA74F6DF}"/>
              </a:ext>
            </a:extLst>
          </p:cNvPr>
          <p:cNvSpPr>
            <a:spLocks noGrp="1"/>
          </p:cNvSpPr>
          <p:nvPr>
            <p:ph sz="half" idx="1"/>
          </p:nvPr>
        </p:nvSpPr>
        <p:spPr>
          <a:xfrm>
            <a:off x="1686910" y="2175454"/>
            <a:ext cx="4159111" cy="3590346"/>
          </a:xfrm>
        </p:spPr>
        <p:txBody>
          <a:body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DK"/>
          </a:p>
        </p:txBody>
      </p:sp>
      <p:sp>
        <p:nvSpPr>
          <p:cNvPr id="4" name="Slide Number Placeholder 3">
            <a:extLst>
              <a:ext uri="{FF2B5EF4-FFF2-40B4-BE49-F238E27FC236}">
                <a16:creationId xmlns:a16="http://schemas.microsoft.com/office/drawing/2014/main" id="{26408651-DECA-8A4F-B4BA-1A50BF6AFED6}"/>
              </a:ext>
            </a:extLst>
          </p:cNvPr>
          <p:cNvSpPr>
            <a:spLocks noGrp="1"/>
          </p:cNvSpPr>
          <p:nvPr>
            <p:ph type="sldNum" sz="quarter" idx="11"/>
          </p:nvPr>
        </p:nvSpPr>
        <p:spPr/>
        <p:txBody>
          <a:bodyPr/>
          <a:lstStyle/>
          <a:p>
            <a:fld id="{41E093F0-8174-4CBB-81F6-928CE715BAA8}" type="slidenum">
              <a:rPr lang="da-DK" smtClean="0"/>
              <a:t>‹nr.›</a:t>
            </a:fld>
            <a:endParaRPr lang="da-DK"/>
          </a:p>
        </p:txBody>
      </p:sp>
      <p:pic>
        <p:nvPicPr>
          <p:cNvPr id="10" name="Picture 9">
            <a:extLst>
              <a:ext uri="{FF2B5EF4-FFF2-40B4-BE49-F238E27FC236}">
                <a16:creationId xmlns:a16="http://schemas.microsoft.com/office/drawing/2014/main" id="{1C88E311-2A15-C94D-B456-72D1CCD5E38B}"/>
              </a:ext>
            </a:extLst>
          </p:cNvPr>
          <p:cNvPicPr>
            <a:picLocks noChangeAspect="1"/>
          </p:cNvPicPr>
          <p:nvPr/>
        </p:nvPicPr>
        <p:blipFill>
          <a:blip r:embed="rId2"/>
          <a:stretch>
            <a:fillRect/>
          </a:stretch>
        </p:blipFill>
        <p:spPr>
          <a:xfrm>
            <a:off x="6354721" y="1178560"/>
            <a:ext cx="5578555" cy="4500880"/>
          </a:xfrm>
          <a:prstGeom prst="rect">
            <a:avLst/>
          </a:prstGeom>
        </p:spPr>
      </p:pic>
      <p:sp>
        <p:nvSpPr>
          <p:cNvPr id="5" name="Date Placeholder 4">
            <a:extLst>
              <a:ext uri="{FF2B5EF4-FFF2-40B4-BE49-F238E27FC236}">
                <a16:creationId xmlns:a16="http://schemas.microsoft.com/office/drawing/2014/main" id="{EF0EE67A-8BC5-9547-BE05-E18658D4B130}"/>
              </a:ext>
            </a:extLst>
          </p:cNvPr>
          <p:cNvSpPr>
            <a:spLocks noGrp="1"/>
          </p:cNvSpPr>
          <p:nvPr>
            <p:ph type="dt" sz="half" idx="12"/>
          </p:nvPr>
        </p:nvSpPr>
        <p:spPr/>
        <p:txBody>
          <a:bodyPr/>
          <a:lstStyle/>
          <a:p>
            <a:fld id="{B09C4395-69A3-4777-A64C-2273E18EA1F4}" type="datetimeFigureOut">
              <a:rPr lang="da-DK" smtClean="0"/>
              <a:t>17-09-2023</a:t>
            </a:fld>
            <a:endParaRPr lang="da-DK"/>
          </a:p>
        </p:txBody>
      </p:sp>
      <p:sp>
        <p:nvSpPr>
          <p:cNvPr id="6" name="Footer Placeholder 5">
            <a:extLst>
              <a:ext uri="{FF2B5EF4-FFF2-40B4-BE49-F238E27FC236}">
                <a16:creationId xmlns:a16="http://schemas.microsoft.com/office/drawing/2014/main" id="{FEC3F1F0-3BDB-F345-85CA-81DFED071ACA}"/>
              </a:ext>
            </a:extLst>
          </p:cNvPr>
          <p:cNvSpPr>
            <a:spLocks noGrp="1"/>
          </p:cNvSpPr>
          <p:nvPr>
            <p:ph type="ftr" sz="quarter" idx="13"/>
          </p:nvPr>
        </p:nvSpPr>
        <p:spPr/>
        <p:txBody>
          <a:bodyPr/>
          <a:lstStyle/>
          <a:p>
            <a:endParaRPr lang="da-DK"/>
          </a:p>
        </p:txBody>
      </p:sp>
    </p:spTree>
    <p:extLst>
      <p:ext uri="{BB962C8B-B14F-4D97-AF65-F5344CB8AC3E}">
        <p14:creationId xmlns:p14="http://schemas.microsoft.com/office/powerpoint/2010/main" val="50805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kst+billede - hvid baggrun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3488F7C-1DB2-4244-B5F2-48B5AFD08FCB}"/>
              </a:ext>
            </a:extLst>
          </p:cNvPr>
          <p:cNvSpPr/>
          <p:nvPr/>
        </p:nvSpPr>
        <p:spPr>
          <a:xfrm>
            <a:off x="6096000" y="0"/>
            <a:ext cx="609599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 name="Title 1">
            <a:extLst>
              <a:ext uri="{FF2B5EF4-FFF2-40B4-BE49-F238E27FC236}">
                <a16:creationId xmlns:a16="http://schemas.microsoft.com/office/drawing/2014/main" id="{569A2706-9F69-164D-93ED-25B4729D9ED1}"/>
              </a:ext>
            </a:extLst>
          </p:cNvPr>
          <p:cNvSpPr>
            <a:spLocks noGrp="1"/>
          </p:cNvSpPr>
          <p:nvPr>
            <p:ph type="title"/>
          </p:nvPr>
        </p:nvSpPr>
        <p:spPr>
          <a:xfrm>
            <a:off x="1686910" y="670363"/>
            <a:ext cx="4159111" cy="1245475"/>
          </a:xfrm>
        </p:spPr>
        <p:txBody>
          <a:bodyPr anchor="t" anchorCtr="0"/>
          <a:lstStyle/>
          <a:p>
            <a:r>
              <a:rPr lang="da-DK"/>
              <a:t>Klik for at redigere titeltypografien i masteren</a:t>
            </a:r>
            <a:endParaRPr lang="en-DK"/>
          </a:p>
        </p:txBody>
      </p:sp>
      <p:sp>
        <p:nvSpPr>
          <p:cNvPr id="3" name="Content Placeholder 2">
            <a:extLst>
              <a:ext uri="{FF2B5EF4-FFF2-40B4-BE49-F238E27FC236}">
                <a16:creationId xmlns:a16="http://schemas.microsoft.com/office/drawing/2014/main" id="{B86E633C-CE8D-FB44-A2A1-A92ECA74F6DF}"/>
              </a:ext>
            </a:extLst>
          </p:cNvPr>
          <p:cNvSpPr>
            <a:spLocks noGrp="1"/>
          </p:cNvSpPr>
          <p:nvPr>
            <p:ph sz="half" idx="1"/>
          </p:nvPr>
        </p:nvSpPr>
        <p:spPr>
          <a:xfrm>
            <a:off x="1686910" y="2175454"/>
            <a:ext cx="4159111" cy="3590346"/>
          </a:xfrm>
        </p:spPr>
        <p:txBody>
          <a:body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DK"/>
          </a:p>
        </p:txBody>
      </p:sp>
      <p:sp>
        <p:nvSpPr>
          <p:cNvPr id="4" name="Slide Number Placeholder 3">
            <a:extLst>
              <a:ext uri="{FF2B5EF4-FFF2-40B4-BE49-F238E27FC236}">
                <a16:creationId xmlns:a16="http://schemas.microsoft.com/office/drawing/2014/main" id="{26408651-DECA-8A4F-B4BA-1A50BF6AFED6}"/>
              </a:ext>
            </a:extLst>
          </p:cNvPr>
          <p:cNvSpPr>
            <a:spLocks noGrp="1"/>
          </p:cNvSpPr>
          <p:nvPr>
            <p:ph type="sldNum" sz="quarter" idx="11"/>
          </p:nvPr>
        </p:nvSpPr>
        <p:spPr/>
        <p:txBody>
          <a:bodyPr/>
          <a:lstStyle/>
          <a:p>
            <a:fld id="{41E093F0-8174-4CBB-81F6-928CE715BAA8}" type="slidenum">
              <a:rPr lang="da-DK" smtClean="0"/>
              <a:t>‹nr.›</a:t>
            </a:fld>
            <a:endParaRPr lang="da-DK"/>
          </a:p>
        </p:txBody>
      </p:sp>
      <p:sp>
        <p:nvSpPr>
          <p:cNvPr id="17" name="Picture Placeholder 5">
            <a:extLst>
              <a:ext uri="{FF2B5EF4-FFF2-40B4-BE49-F238E27FC236}">
                <a16:creationId xmlns:a16="http://schemas.microsoft.com/office/drawing/2014/main" id="{588C9408-E712-694B-A898-C7DB3D8FEDE6}"/>
              </a:ext>
            </a:extLst>
          </p:cNvPr>
          <p:cNvSpPr>
            <a:spLocks noGrp="1"/>
          </p:cNvSpPr>
          <p:nvPr>
            <p:ph type="pic" sz="quarter" idx="10"/>
          </p:nvPr>
        </p:nvSpPr>
        <p:spPr>
          <a:xfrm>
            <a:off x="6095999" y="670362"/>
            <a:ext cx="6096001" cy="6187637"/>
          </a:xfrm>
          <a:solidFill>
            <a:schemeClr val="bg1">
              <a:lumMod val="85000"/>
            </a:schemeClr>
          </a:solidFill>
        </p:spPr>
        <p:txBody>
          <a:bodyPr/>
          <a:lstStyle/>
          <a:p>
            <a:r>
              <a:rPr lang="da-DK"/>
              <a:t>Klik på ikonet for at tilføje et billede</a:t>
            </a:r>
            <a:endParaRPr lang="en-DK"/>
          </a:p>
        </p:txBody>
      </p:sp>
      <p:sp>
        <p:nvSpPr>
          <p:cNvPr id="18" name="Text Placeholder 5">
            <a:extLst>
              <a:ext uri="{FF2B5EF4-FFF2-40B4-BE49-F238E27FC236}">
                <a16:creationId xmlns:a16="http://schemas.microsoft.com/office/drawing/2014/main" id="{B1A36D61-D8DA-7845-A664-7326F8474849}"/>
              </a:ext>
            </a:extLst>
          </p:cNvPr>
          <p:cNvSpPr>
            <a:spLocks noGrp="1"/>
          </p:cNvSpPr>
          <p:nvPr>
            <p:ph type="body" sz="quarter" idx="12"/>
          </p:nvPr>
        </p:nvSpPr>
        <p:spPr>
          <a:xfrm>
            <a:off x="7493084" y="-2623120"/>
            <a:ext cx="3860800" cy="3860800"/>
          </a:xfrm>
          <a:blipFill>
            <a:blip r:embed="rId2"/>
            <a:stretch>
              <a:fillRect/>
            </a:stretch>
          </a:blipFill>
        </p:spPr>
        <p:txBody>
          <a:bodyPr/>
          <a:lstStyle>
            <a:lvl1pPr>
              <a:buFont typeface="Arial" panose="020B0604020202020204" pitchFamily="34" charset="0"/>
              <a:buNone/>
              <a:defRPr sz="100"/>
            </a:lvl1pPr>
          </a:lstStyle>
          <a:p>
            <a:pPr lvl="0"/>
            <a:r>
              <a:rPr lang="da-DK"/>
              <a:t>Rediger teksttypografien i masteren</a:t>
            </a:r>
          </a:p>
        </p:txBody>
      </p:sp>
      <p:sp>
        <p:nvSpPr>
          <p:cNvPr id="9" name="Rectangle 8">
            <a:extLst>
              <a:ext uri="{FF2B5EF4-FFF2-40B4-BE49-F238E27FC236}">
                <a16:creationId xmlns:a16="http://schemas.microsoft.com/office/drawing/2014/main" id="{4B549EF7-2957-2746-8802-3ED83348F0A2}"/>
              </a:ext>
            </a:extLst>
          </p:cNvPr>
          <p:cNvSpPr/>
          <p:nvPr/>
        </p:nvSpPr>
        <p:spPr>
          <a:xfrm>
            <a:off x="139699" y="6196603"/>
            <a:ext cx="5956299" cy="6703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5" name="Date Placeholder 4">
            <a:extLst>
              <a:ext uri="{FF2B5EF4-FFF2-40B4-BE49-F238E27FC236}">
                <a16:creationId xmlns:a16="http://schemas.microsoft.com/office/drawing/2014/main" id="{D8BB9097-3EDF-1F46-BE31-2B90A72816CD}"/>
              </a:ext>
            </a:extLst>
          </p:cNvPr>
          <p:cNvSpPr>
            <a:spLocks noGrp="1"/>
          </p:cNvSpPr>
          <p:nvPr>
            <p:ph type="dt" sz="half" idx="13"/>
          </p:nvPr>
        </p:nvSpPr>
        <p:spPr/>
        <p:txBody>
          <a:bodyPr/>
          <a:lstStyle>
            <a:lvl1pPr>
              <a:defRPr>
                <a:solidFill>
                  <a:schemeClr val="bg1"/>
                </a:solidFill>
              </a:defRPr>
            </a:lvl1pPr>
          </a:lstStyle>
          <a:p>
            <a:fld id="{B09C4395-69A3-4777-A64C-2273E18EA1F4}" type="datetimeFigureOut">
              <a:rPr lang="da-DK" smtClean="0"/>
              <a:t>17-09-2023</a:t>
            </a:fld>
            <a:endParaRPr lang="da-DK"/>
          </a:p>
        </p:txBody>
      </p:sp>
      <p:sp>
        <p:nvSpPr>
          <p:cNvPr id="6" name="Footer Placeholder 5">
            <a:extLst>
              <a:ext uri="{FF2B5EF4-FFF2-40B4-BE49-F238E27FC236}">
                <a16:creationId xmlns:a16="http://schemas.microsoft.com/office/drawing/2014/main" id="{003B9541-8548-BC40-8715-243C088AD436}"/>
              </a:ext>
            </a:extLst>
          </p:cNvPr>
          <p:cNvSpPr>
            <a:spLocks noGrp="1"/>
          </p:cNvSpPr>
          <p:nvPr>
            <p:ph type="ftr" sz="quarter" idx="14"/>
          </p:nvPr>
        </p:nvSpPr>
        <p:spPr/>
        <p:txBody>
          <a:bodyPr/>
          <a:lstStyle>
            <a:lvl1pPr>
              <a:defRPr>
                <a:solidFill>
                  <a:schemeClr val="bg1"/>
                </a:solidFill>
              </a:defRPr>
            </a:lvl1pPr>
          </a:lstStyle>
          <a:p>
            <a:endParaRPr lang="da-DK"/>
          </a:p>
        </p:txBody>
      </p:sp>
    </p:spTree>
    <p:extLst>
      <p:ext uri="{BB962C8B-B14F-4D97-AF65-F5344CB8AC3E}">
        <p14:creationId xmlns:p14="http://schemas.microsoft.com/office/powerpoint/2010/main" val="1381189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orside med prik-anima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D7C5FA-4BA2-A744-A70C-7E6470FDA8B0}"/>
              </a:ext>
            </a:extLst>
          </p:cNvPr>
          <p:cNvSpPr/>
          <p:nvPr/>
        </p:nvSpPr>
        <p:spPr>
          <a:xfrm>
            <a:off x="142874" y="0"/>
            <a:ext cx="12049125" cy="6858000"/>
          </a:xfrm>
          <a:prstGeom prst="rect">
            <a:avLst/>
          </a:prstGeom>
          <a:solidFill>
            <a:srgbClr val="1B45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 name="Title 1">
            <a:extLst>
              <a:ext uri="{FF2B5EF4-FFF2-40B4-BE49-F238E27FC236}">
                <a16:creationId xmlns:a16="http://schemas.microsoft.com/office/drawing/2014/main" id="{4A9C9CC3-5BCD-1C4D-B3CC-A48ABFCB736F}"/>
              </a:ext>
            </a:extLst>
          </p:cNvPr>
          <p:cNvSpPr>
            <a:spLocks noGrp="1"/>
          </p:cNvSpPr>
          <p:nvPr>
            <p:ph type="ctrTitle"/>
          </p:nvPr>
        </p:nvSpPr>
        <p:spPr>
          <a:xfrm>
            <a:off x="590159" y="2002118"/>
            <a:ext cx="5057606" cy="1971954"/>
          </a:xfrm>
        </p:spPr>
        <p:txBody>
          <a:bodyPr anchor="b"/>
          <a:lstStyle>
            <a:lvl1pPr algn="l">
              <a:defRPr sz="6000">
                <a:solidFill>
                  <a:schemeClr val="bg1"/>
                </a:solidFill>
              </a:defRPr>
            </a:lvl1pPr>
          </a:lstStyle>
          <a:p>
            <a:r>
              <a:rPr lang="da-DK"/>
              <a:t>Klik for at redigere titeltypografien i masteren</a:t>
            </a:r>
            <a:endParaRPr lang="en-DK"/>
          </a:p>
        </p:txBody>
      </p:sp>
      <p:sp>
        <p:nvSpPr>
          <p:cNvPr id="3" name="Subtitle 2">
            <a:extLst>
              <a:ext uri="{FF2B5EF4-FFF2-40B4-BE49-F238E27FC236}">
                <a16:creationId xmlns:a16="http://schemas.microsoft.com/office/drawing/2014/main" id="{8B570B72-74F5-624B-BE2E-A0A73EC03E2D}"/>
              </a:ext>
            </a:extLst>
          </p:cNvPr>
          <p:cNvSpPr>
            <a:spLocks noGrp="1"/>
          </p:cNvSpPr>
          <p:nvPr>
            <p:ph type="subTitle" idx="1"/>
          </p:nvPr>
        </p:nvSpPr>
        <p:spPr>
          <a:xfrm>
            <a:off x="590159" y="4227792"/>
            <a:ext cx="5057606" cy="1971954"/>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endParaRPr lang="en-DK"/>
          </a:p>
        </p:txBody>
      </p:sp>
      <p:pic>
        <p:nvPicPr>
          <p:cNvPr id="16" name="Picture 15">
            <a:extLst>
              <a:ext uri="{FF2B5EF4-FFF2-40B4-BE49-F238E27FC236}">
                <a16:creationId xmlns:a16="http://schemas.microsoft.com/office/drawing/2014/main" id="{C0CA3239-F5FB-4147-94AB-91D7469249C9}"/>
              </a:ext>
            </a:extLst>
          </p:cNvPr>
          <p:cNvPicPr>
            <a:picLocks noChangeAspect="1"/>
          </p:cNvPicPr>
          <p:nvPr/>
        </p:nvPicPr>
        <p:blipFill>
          <a:blip r:embed="rId2"/>
          <a:stretch>
            <a:fillRect/>
          </a:stretch>
        </p:blipFill>
        <p:spPr>
          <a:xfrm>
            <a:off x="5885072" y="1178560"/>
            <a:ext cx="5578555" cy="4500880"/>
          </a:xfrm>
          <a:prstGeom prst="rect">
            <a:avLst/>
          </a:prstGeom>
        </p:spPr>
      </p:pic>
      <p:pic>
        <p:nvPicPr>
          <p:cNvPr id="18" name="Picture 17">
            <a:extLst>
              <a:ext uri="{FF2B5EF4-FFF2-40B4-BE49-F238E27FC236}">
                <a16:creationId xmlns:a16="http://schemas.microsoft.com/office/drawing/2014/main" id="{F02761D1-0BB9-2A43-8BD5-EDF1F7CD81AF}"/>
              </a:ext>
            </a:extLst>
          </p:cNvPr>
          <p:cNvPicPr>
            <a:picLocks noChangeAspect="1"/>
          </p:cNvPicPr>
          <p:nvPr/>
        </p:nvPicPr>
        <p:blipFill>
          <a:blip r:embed="rId3"/>
          <a:stretch>
            <a:fillRect/>
          </a:stretch>
        </p:blipFill>
        <p:spPr>
          <a:xfrm>
            <a:off x="420986" y="333841"/>
            <a:ext cx="1190833" cy="1190833"/>
          </a:xfrm>
          <a:prstGeom prst="rect">
            <a:avLst/>
          </a:prstGeom>
        </p:spPr>
      </p:pic>
      <p:sp>
        <p:nvSpPr>
          <p:cNvPr id="5" name="Date Placeholder 4">
            <a:extLst>
              <a:ext uri="{FF2B5EF4-FFF2-40B4-BE49-F238E27FC236}">
                <a16:creationId xmlns:a16="http://schemas.microsoft.com/office/drawing/2014/main" id="{45F71F83-78F9-F742-85DF-DD9411B3B8AC}"/>
              </a:ext>
            </a:extLst>
          </p:cNvPr>
          <p:cNvSpPr>
            <a:spLocks noGrp="1"/>
          </p:cNvSpPr>
          <p:nvPr>
            <p:ph type="dt" sz="half" idx="10"/>
          </p:nvPr>
        </p:nvSpPr>
        <p:spPr>
          <a:xfrm>
            <a:off x="590159" y="6356350"/>
            <a:ext cx="964215" cy="279582"/>
          </a:xfrm>
        </p:spPr>
        <p:txBody>
          <a:bodyPr/>
          <a:lstStyle>
            <a:lvl1pPr>
              <a:defRPr>
                <a:solidFill>
                  <a:schemeClr val="bg1"/>
                </a:solidFill>
              </a:defRPr>
            </a:lvl1pPr>
          </a:lstStyle>
          <a:p>
            <a:fld id="{B09C4395-69A3-4777-A64C-2273E18EA1F4}" type="datetimeFigureOut">
              <a:rPr lang="da-DK" smtClean="0"/>
              <a:t>17-09-2023</a:t>
            </a:fld>
            <a:endParaRPr lang="da-DK"/>
          </a:p>
        </p:txBody>
      </p:sp>
      <p:sp>
        <p:nvSpPr>
          <p:cNvPr id="6" name="Footer Placeholder 5">
            <a:extLst>
              <a:ext uri="{FF2B5EF4-FFF2-40B4-BE49-F238E27FC236}">
                <a16:creationId xmlns:a16="http://schemas.microsoft.com/office/drawing/2014/main" id="{5A20DD28-FDEA-344F-BA16-42E22E63BD7D}"/>
              </a:ext>
            </a:extLst>
          </p:cNvPr>
          <p:cNvSpPr>
            <a:spLocks noGrp="1"/>
          </p:cNvSpPr>
          <p:nvPr>
            <p:ph type="ftr" sz="quarter" idx="11"/>
          </p:nvPr>
        </p:nvSpPr>
        <p:spPr>
          <a:xfrm>
            <a:off x="1662323" y="6356349"/>
            <a:ext cx="8016876" cy="279582"/>
          </a:xfrm>
        </p:spPr>
        <p:txBody>
          <a:bodyPr/>
          <a:lstStyle>
            <a:lvl1pPr>
              <a:defRPr>
                <a:solidFill>
                  <a:schemeClr val="bg1"/>
                </a:solidFill>
              </a:defRPr>
            </a:lvl1pPr>
          </a:lstStyle>
          <a:p>
            <a:endParaRPr lang="da-DK"/>
          </a:p>
        </p:txBody>
      </p:sp>
    </p:spTree>
    <p:extLst>
      <p:ext uri="{BB962C8B-B14F-4D97-AF65-F5344CB8AC3E}">
        <p14:creationId xmlns:p14="http://schemas.microsoft.com/office/powerpoint/2010/main" val="14971905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kst+billede - lys baggrun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2409B01-12B2-9A43-9C48-8F38C41DDD2E}"/>
              </a:ext>
            </a:extLst>
          </p:cNvPr>
          <p:cNvSpPr/>
          <p:nvPr/>
        </p:nvSpPr>
        <p:spPr>
          <a:xfrm>
            <a:off x="139700" y="0"/>
            <a:ext cx="5956299" cy="61966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8" name="Rectangle 7">
            <a:extLst>
              <a:ext uri="{FF2B5EF4-FFF2-40B4-BE49-F238E27FC236}">
                <a16:creationId xmlns:a16="http://schemas.microsoft.com/office/drawing/2014/main" id="{03488F7C-1DB2-4244-B5F2-48B5AFD08FCB}"/>
              </a:ext>
            </a:extLst>
          </p:cNvPr>
          <p:cNvSpPr/>
          <p:nvPr/>
        </p:nvSpPr>
        <p:spPr>
          <a:xfrm>
            <a:off x="6096000" y="0"/>
            <a:ext cx="609599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 name="Title 1">
            <a:extLst>
              <a:ext uri="{FF2B5EF4-FFF2-40B4-BE49-F238E27FC236}">
                <a16:creationId xmlns:a16="http://schemas.microsoft.com/office/drawing/2014/main" id="{569A2706-9F69-164D-93ED-25B4729D9ED1}"/>
              </a:ext>
            </a:extLst>
          </p:cNvPr>
          <p:cNvSpPr>
            <a:spLocks noGrp="1"/>
          </p:cNvSpPr>
          <p:nvPr>
            <p:ph type="title"/>
          </p:nvPr>
        </p:nvSpPr>
        <p:spPr>
          <a:xfrm>
            <a:off x="1686910" y="670363"/>
            <a:ext cx="4159111" cy="1245475"/>
          </a:xfrm>
        </p:spPr>
        <p:txBody>
          <a:bodyPr anchor="t" anchorCtr="0"/>
          <a:lstStyle>
            <a:lvl1pPr>
              <a:defRPr>
                <a:solidFill>
                  <a:schemeClr val="bg1"/>
                </a:solidFill>
              </a:defRPr>
            </a:lvl1pPr>
          </a:lstStyle>
          <a:p>
            <a:r>
              <a:rPr lang="da-DK"/>
              <a:t>Klik for at redigere titeltypografien i masteren</a:t>
            </a:r>
            <a:endParaRPr lang="en-DK"/>
          </a:p>
        </p:txBody>
      </p:sp>
      <p:sp>
        <p:nvSpPr>
          <p:cNvPr id="3" name="Content Placeholder 2">
            <a:extLst>
              <a:ext uri="{FF2B5EF4-FFF2-40B4-BE49-F238E27FC236}">
                <a16:creationId xmlns:a16="http://schemas.microsoft.com/office/drawing/2014/main" id="{B86E633C-CE8D-FB44-A2A1-A92ECA74F6DF}"/>
              </a:ext>
            </a:extLst>
          </p:cNvPr>
          <p:cNvSpPr>
            <a:spLocks noGrp="1"/>
          </p:cNvSpPr>
          <p:nvPr>
            <p:ph sz="half" idx="1"/>
          </p:nvPr>
        </p:nvSpPr>
        <p:spPr>
          <a:xfrm>
            <a:off x="1686910" y="2175454"/>
            <a:ext cx="4159111" cy="359034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DK"/>
          </a:p>
        </p:txBody>
      </p:sp>
      <p:sp>
        <p:nvSpPr>
          <p:cNvPr id="4" name="Slide Number Placeholder 3">
            <a:extLst>
              <a:ext uri="{FF2B5EF4-FFF2-40B4-BE49-F238E27FC236}">
                <a16:creationId xmlns:a16="http://schemas.microsoft.com/office/drawing/2014/main" id="{26408651-DECA-8A4F-B4BA-1A50BF6AFED6}"/>
              </a:ext>
            </a:extLst>
          </p:cNvPr>
          <p:cNvSpPr>
            <a:spLocks noGrp="1"/>
          </p:cNvSpPr>
          <p:nvPr>
            <p:ph type="sldNum" sz="quarter" idx="11"/>
          </p:nvPr>
        </p:nvSpPr>
        <p:spPr/>
        <p:txBody>
          <a:bodyPr/>
          <a:lstStyle>
            <a:lvl1pPr>
              <a:defRPr>
                <a:solidFill>
                  <a:schemeClr val="bg1"/>
                </a:solidFill>
              </a:defRPr>
            </a:lvl1pPr>
          </a:lstStyle>
          <a:p>
            <a:fld id="{41E093F0-8174-4CBB-81F6-928CE715BAA8}" type="slidenum">
              <a:rPr lang="da-DK" smtClean="0"/>
              <a:t>‹nr.›</a:t>
            </a:fld>
            <a:endParaRPr lang="da-DK"/>
          </a:p>
        </p:txBody>
      </p:sp>
      <p:sp>
        <p:nvSpPr>
          <p:cNvPr id="17" name="Picture Placeholder 5">
            <a:extLst>
              <a:ext uri="{FF2B5EF4-FFF2-40B4-BE49-F238E27FC236}">
                <a16:creationId xmlns:a16="http://schemas.microsoft.com/office/drawing/2014/main" id="{588C9408-E712-694B-A898-C7DB3D8FEDE6}"/>
              </a:ext>
            </a:extLst>
          </p:cNvPr>
          <p:cNvSpPr>
            <a:spLocks noGrp="1"/>
          </p:cNvSpPr>
          <p:nvPr>
            <p:ph type="pic" sz="quarter" idx="10"/>
          </p:nvPr>
        </p:nvSpPr>
        <p:spPr>
          <a:xfrm>
            <a:off x="6095999" y="670362"/>
            <a:ext cx="6096001" cy="6187637"/>
          </a:xfrm>
          <a:solidFill>
            <a:schemeClr val="bg1">
              <a:lumMod val="85000"/>
            </a:schemeClr>
          </a:solidFill>
        </p:spPr>
        <p:txBody>
          <a:bodyPr/>
          <a:lstStyle/>
          <a:p>
            <a:r>
              <a:rPr lang="da-DK"/>
              <a:t>Klik på ikonet for at tilføje et billede</a:t>
            </a:r>
            <a:endParaRPr lang="en-DK"/>
          </a:p>
        </p:txBody>
      </p:sp>
      <p:sp>
        <p:nvSpPr>
          <p:cNvPr id="18" name="Text Placeholder 5">
            <a:extLst>
              <a:ext uri="{FF2B5EF4-FFF2-40B4-BE49-F238E27FC236}">
                <a16:creationId xmlns:a16="http://schemas.microsoft.com/office/drawing/2014/main" id="{B1A36D61-D8DA-7845-A664-7326F8474849}"/>
              </a:ext>
            </a:extLst>
          </p:cNvPr>
          <p:cNvSpPr>
            <a:spLocks noGrp="1"/>
          </p:cNvSpPr>
          <p:nvPr>
            <p:ph type="body" sz="quarter" idx="12"/>
          </p:nvPr>
        </p:nvSpPr>
        <p:spPr>
          <a:xfrm>
            <a:off x="7493084" y="-2623120"/>
            <a:ext cx="3860800" cy="3860800"/>
          </a:xfrm>
          <a:blipFill>
            <a:blip r:embed="rId2"/>
            <a:stretch>
              <a:fillRect/>
            </a:stretch>
          </a:blipFill>
        </p:spPr>
        <p:txBody>
          <a:bodyPr/>
          <a:lstStyle>
            <a:lvl1pPr>
              <a:buFont typeface="Arial" panose="020B0604020202020204" pitchFamily="34" charset="0"/>
              <a:buNone/>
              <a:defRPr sz="100"/>
            </a:lvl1pPr>
          </a:lstStyle>
          <a:p>
            <a:pPr lvl="0"/>
            <a:r>
              <a:rPr lang="da-DK"/>
              <a:t>Rediger teksttypografien i masteren</a:t>
            </a:r>
          </a:p>
        </p:txBody>
      </p:sp>
      <p:pic>
        <p:nvPicPr>
          <p:cNvPr id="21" name="Picture 20">
            <a:extLst>
              <a:ext uri="{FF2B5EF4-FFF2-40B4-BE49-F238E27FC236}">
                <a16:creationId xmlns:a16="http://schemas.microsoft.com/office/drawing/2014/main" id="{56E18727-498C-7746-8334-81988A6FE7E4}"/>
              </a:ext>
            </a:extLst>
          </p:cNvPr>
          <p:cNvPicPr>
            <a:picLocks noChangeAspect="1"/>
          </p:cNvPicPr>
          <p:nvPr/>
        </p:nvPicPr>
        <p:blipFill rotWithShape="1">
          <a:blip r:embed="rId3"/>
          <a:srcRect b="22980"/>
          <a:stretch/>
        </p:blipFill>
        <p:spPr>
          <a:xfrm>
            <a:off x="488950" y="447938"/>
            <a:ext cx="858395" cy="888737"/>
          </a:xfrm>
          <a:prstGeom prst="rect">
            <a:avLst/>
          </a:prstGeom>
        </p:spPr>
      </p:pic>
      <p:sp>
        <p:nvSpPr>
          <p:cNvPr id="22" name="Rectangle 21">
            <a:extLst>
              <a:ext uri="{FF2B5EF4-FFF2-40B4-BE49-F238E27FC236}">
                <a16:creationId xmlns:a16="http://schemas.microsoft.com/office/drawing/2014/main" id="{705D8A9A-AA37-714D-A8D8-3132C83A2E35}"/>
              </a:ext>
            </a:extLst>
          </p:cNvPr>
          <p:cNvSpPr/>
          <p:nvPr/>
        </p:nvSpPr>
        <p:spPr>
          <a:xfrm>
            <a:off x="139699" y="6196603"/>
            <a:ext cx="5956299" cy="6703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1" name="Rectangle 10">
            <a:extLst>
              <a:ext uri="{FF2B5EF4-FFF2-40B4-BE49-F238E27FC236}">
                <a16:creationId xmlns:a16="http://schemas.microsoft.com/office/drawing/2014/main" id="{7838D203-B7E4-BD45-9EF4-F9F9C5C7F18C}"/>
              </a:ext>
            </a:extLst>
          </p:cNvPr>
          <p:cNvSpPr/>
          <p:nvPr/>
        </p:nvSpPr>
        <p:spPr>
          <a:xfrm>
            <a:off x="1" y="0"/>
            <a:ext cx="1428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5" name="Date Placeholder 4">
            <a:extLst>
              <a:ext uri="{FF2B5EF4-FFF2-40B4-BE49-F238E27FC236}">
                <a16:creationId xmlns:a16="http://schemas.microsoft.com/office/drawing/2014/main" id="{6D9EFDF3-D9B1-7248-97B0-4784DA92465E}"/>
              </a:ext>
            </a:extLst>
          </p:cNvPr>
          <p:cNvSpPr>
            <a:spLocks noGrp="1"/>
          </p:cNvSpPr>
          <p:nvPr>
            <p:ph type="dt" sz="half" idx="13"/>
          </p:nvPr>
        </p:nvSpPr>
        <p:spPr/>
        <p:txBody>
          <a:bodyPr/>
          <a:lstStyle/>
          <a:p>
            <a:fld id="{B09C4395-69A3-4777-A64C-2273E18EA1F4}" type="datetimeFigureOut">
              <a:rPr lang="da-DK" smtClean="0"/>
              <a:t>17-09-2023</a:t>
            </a:fld>
            <a:endParaRPr lang="da-DK"/>
          </a:p>
        </p:txBody>
      </p:sp>
      <p:sp>
        <p:nvSpPr>
          <p:cNvPr id="6" name="Footer Placeholder 5">
            <a:extLst>
              <a:ext uri="{FF2B5EF4-FFF2-40B4-BE49-F238E27FC236}">
                <a16:creationId xmlns:a16="http://schemas.microsoft.com/office/drawing/2014/main" id="{3AA46920-548D-E743-AC82-05E415E76CF3}"/>
              </a:ext>
            </a:extLst>
          </p:cNvPr>
          <p:cNvSpPr>
            <a:spLocks noGrp="1"/>
          </p:cNvSpPr>
          <p:nvPr>
            <p:ph type="ftr" sz="quarter" idx="14"/>
          </p:nvPr>
        </p:nvSpPr>
        <p:spPr/>
        <p:txBody>
          <a:bodyPr/>
          <a:lstStyle/>
          <a:p>
            <a:endParaRPr lang="da-DK"/>
          </a:p>
        </p:txBody>
      </p:sp>
    </p:spTree>
    <p:extLst>
      <p:ext uri="{BB962C8B-B14F-4D97-AF65-F5344CB8AC3E}">
        <p14:creationId xmlns:p14="http://schemas.microsoft.com/office/powerpoint/2010/main" val="39621404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ekst+billede - mørk baggrun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2409B01-12B2-9A43-9C48-8F38C41DDD2E}"/>
              </a:ext>
            </a:extLst>
          </p:cNvPr>
          <p:cNvSpPr/>
          <p:nvPr/>
        </p:nvSpPr>
        <p:spPr>
          <a:xfrm>
            <a:off x="139700" y="1"/>
            <a:ext cx="735338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8" name="Rectangle 7">
            <a:extLst>
              <a:ext uri="{FF2B5EF4-FFF2-40B4-BE49-F238E27FC236}">
                <a16:creationId xmlns:a16="http://schemas.microsoft.com/office/drawing/2014/main" id="{03488F7C-1DB2-4244-B5F2-48B5AFD08FCB}"/>
              </a:ext>
            </a:extLst>
          </p:cNvPr>
          <p:cNvSpPr/>
          <p:nvPr/>
        </p:nvSpPr>
        <p:spPr>
          <a:xfrm>
            <a:off x="6096000" y="0"/>
            <a:ext cx="6095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 name="Title 1">
            <a:extLst>
              <a:ext uri="{FF2B5EF4-FFF2-40B4-BE49-F238E27FC236}">
                <a16:creationId xmlns:a16="http://schemas.microsoft.com/office/drawing/2014/main" id="{569A2706-9F69-164D-93ED-25B4729D9ED1}"/>
              </a:ext>
            </a:extLst>
          </p:cNvPr>
          <p:cNvSpPr>
            <a:spLocks noGrp="1"/>
          </p:cNvSpPr>
          <p:nvPr>
            <p:ph type="title"/>
          </p:nvPr>
        </p:nvSpPr>
        <p:spPr>
          <a:xfrm>
            <a:off x="1686910" y="670363"/>
            <a:ext cx="5673557" cy="1245475"/>
          </a:xfrm>
        </p:spPr>
        <p:txBody>
          <a:bodyPr anchor="t" anchorCtr="0"/>
          <a:lstStyle>
            <a:lvl1pPr>
              <a:defRPr>
                <a:solidFill>
                  <a:schemeClr val="bg1"/>
                </a:solidFill>
              </a:defRPr>
            </a:lvl1pPr>
          </a:lstStyle>
          <a:p>
            <a:r>
              <a:rPr lang="da-DK"/>
              <a:t>Klik for at redigere titeltypografien i masteren</a:t>
            </a:r>
            <a:endParaRPr lang="en-DK" dirty="0"/>
          </a:p>
        </p:txBody>
      </p:sp>
      <p:sp>
        <p:nvSpPr>
          <p:cNvPr id="3" name="Content Placeholder 2">
            <a:extLst>
              <a:ext uri="{FF2B5EF4-FFF2-40B4-BE49-F238E27FC236}">
                <a16:creationId xmlns:a16="http://schemas.microsoft.com/office/drawing/2014/main" id="{B86E633C-CE8D-FB44-A2A1-A92ECA74F6DF}"/>
              </a:ext>
            </a:extLst>
          </p:cNvPr>
          <p:cNvSpPr>
            <a:spLocks noGrp="1"/>
          </p:cNvSpPr>
          <p:nvPr>
            <p:ph sz="half" idx="1"/>
          </p:nvPr>
        </p:nvSpPr>
        <p:spPr>
          <a:xfrm>
            <a:off x="1686910" y="2175453"/>
            <a:ext cx="5673557" cy="445168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DK"/>
          </a:p>
        </p:txBody>
      </p:sp>
      <p:sp>
        <p:nvSpPr>
          <p:cNvPr id="17" name="Picture Placeholder 5">
            <a:extLst>
              <a:ext uri="{FF2B5EF4-FFF2-40B4-BE49-F238E27FC236}">
                <a16:creationId xmlns:a16="http://schemas.microsoft.com/office/drawing/2014/main" id="{588C9408-E712-694B-A898-C7DB3D8FEDE6}"/>
              </a:ext>
            </a:extLst>
          </p:cNvPr>
          <p:cNvSpPr>
            <a:spLocks noGrp="1"/>
          </p:cNvSpPr>
          <p:nvPr>
            <p:ph type="pic" sz="quarter" idx="10"/>
          </p:nvPr>
        </p:nvSpPr>
        <p:spPr>
          <a:xfrm>
            <a:off x="7493084" y="1237680"/>
            <a:ext cx="3860800" cy="5389457"/>
          </a:xfrm>
          <a:solidFill>
            <a:schemeClr val="bg1">
              <a:lumMod val="85000"/>
            </a:schemeClr>
          </a:solidFill>
        </p:spPr>
        <p:txBody>
          <a:bodyPr/>
          <a:lstStyle/>
          <a:p>
            <a:r>
              <a:rPr lang="da-DK"/>
              <a:t>Klik på ikonet for at tilføje et billede</a:t>
            </a:r>
            <a:endParaRPr lang="en-DK"/>
          </a:p>
        </p:txBody>
      </p:sp>
      <p:sp>
        <p:nvSpPr>
          <p:cNvPr id="18" name="Text Placeholder 5">
            <a:extLst>
              <a:ext uri="{FF2B5EF4-FFF2-40B4-BE49-F238E27FC236}">
                <a16:creationId xmlns:a16="http://schemas.microsoft.com/office/drawing/2014/main" id="{B1A36D61-D8DA-7845-A664-7326F8474849}"/>
              </a:ext>
            </a:extLst>
          </p:cNvPr>
          <p:cNvSpPr>
            <a:spLocks noGrp="1"/>
          </p:cNvSpPr>
          <p:nvPr>
            <p:ph type="body" sz="quarter" idx="12"/>
          </p:nvPr>
        </p:nvSpPr>
        <p:spPr>
          <a:xfrm>
            <a:off x="7493084" y="-2623120"/>
            <a:ext cx="3860800" cy="3860800"/>
          </a:xfrm>
          <a:blipFill>
            <a:blip r:embed="rId2"/>
            <a:stretch>
              <a:fillRect/>
            </a:stretch>
          </a:blipFill>
        </p:spPr>
        <p:txBody>
          <a:bodyPr/>
          <a:lstStyle>
            <a:lvl1pPr>
              <a:buFont typeface="Arial" panose="020B0604020202020204" pitchFamily="34" charset="0"/>
              <a:buNone/>
              <a:defRPr sz="100"/>
            </a:lvl1pPr>
          </a:lstStyle>
          <a:p>
            <a:pPr lvl="0"/>
            <a:r>
              <a:rPr lang="da-DK"/>
              <a:t>Rediger teksttypografien i masteren</a:t>
            </a:r>
          </a:p>
        </p:txBody>
      </p:sp>
      <p:pic>
        <p:nvPicPr>
          <p:cNvPr id="21" name="Picture 20">
            <a:extLst>
              <a:ext uri="{FF2B5EF4-FFF2-40B4-BE49-F238E27FC236}">
                <a16:creationId xmlns:a16="http://schemas.microsoft.com/office/drawing/2014/main" id="{56E18727-498C-7746-8334-81988A6FE7E4}"/>
              </a:ext>
            </a:extLst>
          </p:cNvPr>
          <p:cNvPicPr>
            <a:picLocks noChangeAspect="1"/>
          </p:cNvPicPr>
          <p:nvPr/>
        </p:nvPicPr>
        <p:blipFill rotWithShape="1">
          <a:blip r:embed="rId3"/>
          <a:srcRect b="22980"/>
          <a:stretch/>
        </p:blipFill>
        <p:spPr>
          <a:xfrm>
            <a:off x="488950" y="447938"/>
            <a:ext cx="858395" cy="888737"/>
          </a:xfrm>
          <a:prstGeom prst="rect">
            <a:avLst/>
          </a:prstGeom>
        </p:spPr>
      </p:pic>
    </p:spTree>
    <p:extLst>
      <p:ext uri="{BB962C8B-B14F-4D97-AF65-F5344CB8AC3E}">
        <p14:creationId xmlns:p14="http://schemas.microsoft.com/office/powerpoint/2010/main" val="28766193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tort-billede-lille-tekst">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2409B01-12B2-9A43-9C48-8F38C41DDD2E}"/>
              </a:ext>
            </a:extLst>
          </p:cNvPr>
          <p:cNvSpPr/>
          <p:nvPr/>
        </p:nvSpPr>
        <p:spPr>
          <a:xfrm>
            <a:off x="139700" y="0"/>
            <a:ext cx="59562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8" name="Rectangle 7">
            <a:extLst>
              <a:ext uri="{FF2B5EF4-FFF2-40B4-BE49-F238E27FC236}">
                <a16:creationId xmlns:a16="http://schemas.microsoft.com/office/drawing/2014/main" id="{03488F7C-1DB2-4244-B5F2-48B5AFD08FCB}"/>
              </a:ext>
            </a:extLst>
          </p:cNvPr>
          <p:cNvSpPr/>
          <p:nvPr/>
        </p:nvSpPr>
        <p:spPr>
          <a:xfrm>
            <a:off x="6096000" y="0"/>
            <a:ext cx="6095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 name="Title 1">
            <a:extLst>
              <a:ext uri="{FF2B5EF4-FFF2-40B4-BE49-F238E27FC236}">
                <a16:creationId xmlns:a16="http://schemas.microsoft.com/office/drawing/2014/main" id="{569A2706-9F69-164D-93ED-25B4729D9ED1}"/>
              </a:ext>
            </a:extLst>
          </p:cNvPr>
          <p:cNvSpPr>
            <a:spLocks noGrp="1"/>
          </p:cNvSpPr>
          <p:nvPr>
            <p:ph type="title"/>
          </p:nvPr>
        </p:nvSpPr>
        <p:spPr>
          <a:xfrm>
            <a:off x="1696595" y="361007"/>
            <a:ext cx="9657290" cy="666312"/>
          </a:xfrm>
        </p:spPr>
        <p:txBody>
          <a:bodyPr anchor="t" anchorCtr="0"/>
          <a:lstStyle>
            <a:lvl1pPr>
              <a:defRPr>
                <a:solidFill>
                  <a:schemeClr val="bg1"/>
                </a:solidFill>
              </a:defRPr>
            </a:lvl1pPr>
          </a:lstStyle>
          <a:p>
            <a:r>
              <a:rPr lang="da-DK"/>
              <a:t>Klik for at redigere titeltypografien i masteren</a:t>
            </a:r>
            <a:endParaRPr lang="en-DK" dirty="0"/>
          </a:p>
        </p:txBody>
      </p:sp>
      <p:sp>
        <p:nvSpPr>
          <p:cNvPr id="3" name="Content Placeholder 2">
            <a:extLst>
              <a:ext uri="{FF2B5EF4-FFF2-40B4-BE49-F238E27FC236}">
                <a16:creationId xmlns:a16="http://schemas.microsoft.com/office/drawing/2014/main" id="{B86E633C-CE8D-FB44-A2A1-A92ECA74F6DF}"/>
              </a:ext>
            </a:extLst>
          </p:cNvPr>
          <p:cNvSpPr>
            <a:spLocks noGrp="1"/>
          </p:cNvSpPr>
          <p:nvPr>
            <p:ph sz="half" idx="1"/>
          </p:nvPr>
        </p:nvSpPr>
        <p:spPr>
          <a:xfrm>
            <a:off x="7493085" y="1237680"/>
            <a:ext cx="3860800" cy="542752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DK" dirty="0"/>
          </a:p>
        </p:txBody>
      </p:sp>
      <p:sp>
        <p:nvSpPr>
          <p:cNvPr id="17" name="Picture Placeholder 5">
            <a:extLst>
              <a:ext uri="{FF2B5EF4-FFF2-40B4-BE49-F238E27FC236}">
                <a16:creationId xmlns:a16="http://schemas.microsoft.com/office/drawing/2014/main" id="{588C9408-E712-694B-A898-C7DB3D8FEDE6}"/>
              </a:ext>
            </a:extLst>
          </p:cNvPr>
          <p:cNvSpPr>
            <a:spLocks noGrp="1"/>
          </p:cNvSpPr>
          <p:nvPr>
            <p:ph type="pic" sz="quarter" idx="10"/>
          </p:nvPr>
        </p:nvSpPr>
        <p:spPr>
          <a:xfrm>
            <a:off x="1696595" y="1228897"/>
            <a:ext cx="5540155" cy="5427524"/>
          </a:xfrm>
          <a:solidFill>
            <a:schemeClr val="bg1">
              <a:lumMod val="85000"/>
            </a:schemeClr>
          </a:solidFill>
        </p:spPr>
        <p:txBody>
          <a:bodyPr/>
          <a:lstStyle/>
          <a:p>
            <a:r>
              <a:rPr lang="da-DK"/>
              <a:t>Klik på ikonet for at tilføje et billede</a:t>
            </a:r>
            <a:endParaRPr lang="en-DK"/>
          </a:p>
        </p:txBody>
      </p:sp>
      <p:pic>
        <p:nvPicPr>
          <p:cNvPr id="21" name="Picture 20">
            <a:extLst>
              <a:ext uri="{FF2B5EF4-FFF2-40B4-BE49-F238E27FC236}">
                <a16:creationId xmlns:a16="http://schemas.microsoft.com/office/drawing/2014/main" id="{56E18727-498C-7746-8334-81988A6FE7E4}"/>
              </a:ext>
            </a:extLst>
          </p:cNvPr>
          <p:cNvPicPr>
            <a:picLocks noChangeAspect="1"/>
          </p:cNvPicPr>
          <p:nvPr/>
        </p:nvPicPr>
        <p:blipFill rotWithShape="1">
          <a:blip r:embed="rId2"/>
          <a:srcRect b="22980"/>
          <a:stretch/>
        </p:blipFill>
        <p:spPr>
          <a:xfrm>
            <a:off x="488950" y="447938"/>
            <a:ext cx="858395" cy="888737"/>
          </a:xfrm>
          <a:prstGeom prst="rect">
            <a:avLst/>
          </a:prstGeom>
        </p:spPr>
      </p:pic>
    </p:spTree>
    <p:extLst>
      <p:ext uri="{BB962C8B-B14F-4D97-AF65-F5344CB8AC3E}">
        <p14:creationId xmlns:p14="http://schemas.microsoft.com/office/powerpoint/2010/main" val="4161878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ekst+billede - simpel">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4656581-5A1E-9E40-9423-FB904311C052}"/>
              </a:ext>
            </a:extLst>
          </p:cNvPr>
          <p:cNvSpPr>
            <a:spLocks noGrp="1"/>
          </p:cNvSpPr>
          <p:nvPr>
            <p:ph type="pic" sz="quarter" idx="10"/>
          </p:nvPr>
        </p:nvSpPr>
        <p:spPr>
          <a:xfrm>
            <a:off x="6853800" y="0"/>
            <a:ext cx="5338200" cy="6858000"/>
          </a:xfrm>
          <a:solidFill>
            <a:schemeClr val="bg1">
              <a:lumMod val="85000"/>
            </a:schemeClr>
          </a:solidFill>
        </p:spPr>
        <p:txBody>
          <a:bodyPr/>
          <a:lstStyle/>
          <a:p>
            <a:r>
              <a:rPr lang="da-DK"/>
              <a:t>Klik på ikonet for at tilføje et billede</a:t>
            </a:r>
            <a:endParaRPr lang="en-DK"/>
          </a:p>
        </p:txBody>
      </p:sp>
      <p:sp>
        <p:nvSpPr>
          <p:cNvPr id="2" name="Title 1">
            <a:extLst>
              <a:ext uri="{FF2B5EF4-FFF2-40B4-BE49-F238E27FC236}">
                <a16:creationId xmlns:a16="http://schemas.microsoft.com/office/drawing/2014/main" id="{569A2706-9F69-164D-93ED-25B4729D9ED1}"/>
              </a:ext>
            </a:extLst>
          </p:cNvPr>
          <p:cNvSpPr>
            <a:spLocks noGrp="1"/>
          </p:cNvSpPr>
          <p:nvPr>
            <p:ph type="title"/>
          </p:nvPr>
        </p:nvSpPr>
        <p:spPr>
          <a:xfrm>
            <a:off x="1686910" y="670363"/>
            <a:ext cx="4500000" cy="1245475"/>
          </a:xfrm>
        </p:spPr>
        <p:txBody>
          <a:bodyPr anchor="t" anchorCtr="0"/>
          <a:lstStyle/>
          <a:p>
            <a:r>
              <a:rPr lang="da-DK"/>
              <a:t>Klik for at redigere titeltypografien i masteren</a:t>
            </a:r>
            <a:endParaRPr lang="en-DK"/>
          </a:p>
        </p:txBody>
      </p:sp>
      <p:sp>
        <p:nvSpPr>
          <p:cNvPr id="3" name="Content Placeholder 2">
            <a:extLst>
              <a:ext uri="{FF2B5EF4-FFF2-40B4-BE49-F238E27FC236}">
                <a16:creationId xmlns:a16="http://schemas.microsoft.com/office/drawing/2014/main" id="{B86E633C-CE8D-FB44-A2A1-A92ECA74F6DF}"/>
              </a:ext>
            </a:extLst>
          </p:cNvPr>
          <p:cNvSpPr>
            <a:spLocks noGrp="1"/>
          </p:cNvSpPr>
          <p:nvPr>
            <p:ph sz="half" idx="1"/>
          </p:nvPr>
        </p:nvSpPr>
        <p:spPr>
          <a:xfrm>
            <a:off x="1686910" y="2175454"/>
            <a:ext cx="4500000" cy="4043702"/>
          </a:xfrm>
        </p:spPr>
        <p:txBody>
          <a:body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DK"/>
          </a:p>
        </p:txBody>
      </p:sp>
      <p:sp>
        <p:nvSpPr>
          <p:cNvPr id="4" name="Slide Number Placeholder 3">
            <a:extLst>
              <a:ext uri="{FF2B5EF4-FFF2-40B4-BE49-F238E27FC236}">
                <a16:creationId xmlns:a16="http://schemas.microsoft.com/office/drawing/2014/main" id="{26408651-DECA-8A4F-B4BA-1A50BF6AFED6}"/>
              </a:ext>
            </a:extLst>
          </p:cNvPr>
          <p:cNvSpPr>
            <a:spLocks noGrp="1"/>
          </p:cNvSpPr>
          <p:nvPr>
            <p:ph type="sldNum" sz="quarter" idx="11"/>
          </p:nvPr>
        </p:nvSpPr>
        <p:spPr/>
        <p:txBody>
          <a:bodyPr/>
          <a:lstStyle/>
          <a:p>
            <a:fld id="{41E093F0-8174-4CBB-81F6-928CE715BAA8}" type="slidenum">
              <a:rPr lang="da-DK" smtClean="0"/>
              <a:t>‹nr.›</a:t>
            </a:fld>
            <a:endParaRPr lang="da-DK"/>
          </a:p>
        </p:txBody>
      </p:sp>
      <p:sp>
        <p:nvSpPr>
          <p:cNvPr id="5" name="Date Placeholder 4">
            <a:extLst>
              <a:ext uri="{FF2B5EF4-FFF2-40B4-BE49-F238E27FC236}">
                <a16:creationId xmlns:a16="http://schemas.microsoft.com/office/drawing/2014/main" id="{CE5B2557-B827-0544-BA96-FEA89DCCB74D}"/>
              </a:ext>
            </a:extLst>
          </p:cNvPr>
          <p:cNvSpPr>
            <a:spLocks noGrp="1"/>
          </p:cNvSpPr>
          <p:nvPr>
            <p:ph type="dt" sz="half" idx="12"/>
          </p:nvPr>
        </p:nvSpPr>
        <p:spPr/>
        <p:txBody>
          <a:bodyPr/>
          <a:lstStyle/>
          <a:p>
            <a:fld id="{B09C4395-69A3-4777-A64C-2273E18EA1F4}" type="datetimeFigureOut">
              <a:rPr lang="da-DK" smtClean="0"/>
              <a:t>17-09-2023</a:t>
            </a:fld>
            <a:endParaRPr lang="da-DK"/>
          </a:p>
        </p:txBody>
      </p:sp>
      <p:sp>
        <p:nvSpPr>
          <p:cNvPr id="7" name="Footer Placeholder 6">
            <a:extLst>
              <a:ext uri="{FF2B5EF4-FFF2-40B4-BE49-F238E27FC236}">
                <a16:creationId xmlns:a16="http://schemas.microsoft.com/office/drawing/2014/main" id="{89CCA307-26D5-1B45-AF75-17E0487BC497}"/>
              </a:ext>
            </a:extLst>
          </p:cNvPr>
          <p:cNvSpPr>
            <a:spLocks noGrp="1"/>
          </p:cNvSpPr>
          <p:nvPr>
            <p:ph type="ftr" sz="quarter" idx="13"/>
          </p:nvPr>
        </p:nvSpPr>
        <p:spPr/>
        <p:txBody>
          <a:bodyPr/>
          <a:lstStyle/>
          <a:p>
            <a:endParaRPr lang="da-DK"/>
          </a:p>
        </p:txBody>
      </p:sp>
    </p:spTree>
    <p:extLst>
      <p:ext uri="{BB962C8B-B14F-4D97-AF65-F5344CB8AC3E}">
        <p14:creationId xmlns:p14="http://schemas.microsoft.com/office/powerpoint/2010/main" val="31326599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Kun overskrift - hvid baggr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D26F9-CBFF-414D-8CF6-3D929C39C6DE}"/>
              </a:ext>
            </a:extLst>
          </p:cNvPr>
          <p:cNvSpPr>
            <a:spLocks noGrp="1"/>
          </p:cNvSpPr>
          <p:nvPr>
            <p:ph type="title"/>
          </p:nvPr>
        </p:nvSpPr>
        <p:spPr/>
        <p:txBody>
          <a:bodyPr/>
          <a:lstStyle/>
          <a:p>
            <a:r>
              <a:rPr lang="da-DK"/>
              <a:t>Klik for at redigere titeltypografien i masteren</a:t>
            </a:r>
            <a:endParaRPr lang="en-DK"/>
          </a:p>
        </p:txBody>
      </p:sp>
      <p:sp>
        <p:nvSpPr>
          <p:cNvPr id="3" name="Slide Number Placeholder 2">
            <a:extLst>
              <a:ext uri="{FF2B5EF4-FFF2-40B4-BE49-F238E27FC236}">
                <a16:creationId xmlns:a16="http://schemas.microsoft.com/office/drawing/2014/main" id="{2A3AE506-EC7A-3F40-BA46-5D914220358A}"/>
              </a:ext>
            </a:extLst>
          </p:cNvPr>
          <p:cNvSpPr>
            <a:spLocks noGrp="1"/>
          </p:cNvSpPr>
          <p:nvPr>
            <p:ph type="sldNum" sz="quarter" idx="10"/>
          </p:nvPr>
        </p:nvSpPr>
        <p:spPr/>
        <p:txBody>
          <a:bodyPr/>
          <a:lstStyle/>
          <a:p>
            <a:fld id="{41E093F0-8174-4CBB-81F6-928CE715BAA8}" type="slidenum">
              <a:rPr lang="da-DK" smtClean="0"/>
              <a:t>‹nr.›</a:t>
            </a:fld>
            <a:endParaRPr lang="da-DK"/>
          </a:p>
        </p:txBody>
      </p:sp>
      <p:sp>
        <p:nvSpPr>
          <p:cNvPr id="4" name="Date Placeholder 3">
            <a:extLst>
              <a:ext uri="{FF2B5EF4-FFF2-40B4-BE49-F238E27FC236}">
                <a16:creationId xmlns:a16="http://schemas.microsoft.com/office/drawing/2014/main" id="{670A5FE5-042E-644F-8D6A-DC8E3C5EE214}"/>
              </a:ext>
            </a:extLst>
          </p:cNvPr>
          <p:cNvSpPr>
            <a:spLocks noGrp="1"/>
          </p:cNvSpPr>
          <p:nvPr>
            <p:ph type="dt" sz="half" idx="11"/>
          </p:nvPr>
        </p:nvSpPr>
        <p:spPr/>
        <p:txBody>
          <a:bodyPr/>
          <a:lstStyle/>
          <a:p>
            <a:fld id="{B09C4395-69A3-4777-A64C-2273E18EA1F4}" type="datetimeFigureOut">
              <a:rPr lang="da-DK" smtClean="0"/>
              <a:t>17-09-2023</a:t>
            </a:fld>
            <a:endParaRPr lang="da-DK"/>
          </a:p>
        </p:txBody>
      </p:sp>
      <p:sp>
        <p:nvSpPr>
          <p:cNvPr id="5" name="Footer Placeholder 4">
            <a:extLst>
              <a:ext uri="{FF2B5EF4-FFF2-40B4-BE49-F238E27FC236}">
                <a16:creationId xmlns:a16="http://schemas.microsoft.com/office/drawing/2014/main" id="{8FB0E81C-D115-C545-98BC-A04003B70413}"/>
              </a:ext>
            </a:extLst>
          </p:cNvPr>
          <p:cNvSpPr>
            <a:spLocks noGrp="1"/>
          </p:cNvSpPr>
          <p:nvPr>
            <p:ph type="ftr" sz="quarter" idx="12"/>
          </p:nvPr>
        </p:nvSpPr>
        <p:spPr/>
        <p:txBody>
          <a:bodyPr/>
          <a:lstStyle/>
          <a:p>
            <a:endParaRPr lang="da-DK"/>
          </a:p>
        </p:txBody>
      </p:sp>
    </p:spTree>
    <p:extLst>
      <p:ext uri="{BB962C8B-B14F-4D97-AF65-F5344CB8AC3E}">
        <p14:creationId xmlns:p14="http://schemas.microsoft.com/office/powerpoint/2010/main" val="6134506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Kun overskrift - lys baggrun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2716FD-321A-C14C-9E95-DD018D28EDE0}"/>
              </a:ext>
            </a:extLst>
          </p:cNvPr>
          <p:cNvSpPr/>
          <p:nvPr/>
        </p:nvSpPr>
        <p:spPr>
          <a:xfrm>
            <a:off x="139700" y="0"/>
            <a:ext cx="120523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pic>
        <p:nvPicPr>
          <p:cNvPr id="5" name="Picture 4">
            <a:extLst>
              <a:ext uri="{FF2B5EF4-FFF2-40B4-BE49-F238E27FC236}">
                <a16:creationId xmlns:a16="http://schemas.microsoft.com/office/drawing/2014/main" id="{1F15A3DC-8552-6F42-A64B-CA94E3B89064}"/>
              </a:ext>
            </a:extLst>
          </p:cNvPr>
          <p:cNvPicPr>
            <a:picLocks noChangeAspect="1"/>
          </p:cNvPicPr>
          <p:nvPr/>
        </p:nvPicPr>
        <p:blipFill rotWithShape="1">
          <a:blip r:embed="rId2"/>
          <a:srcRect b="22980"/>
          <a:stretch/>
        </p:blipFill>
        <p:spPr>
          <a:xfrm>
            <a:off x="488950" y="447938"/>
            <a:ext cx="858395" cy="888737"/>
          </a:xfrm>
          <a:prstGeom prst="rect">
            <a:avLst/>
          </a:prstGeom>
        </p:spPr>
      </p:pic>
      <p:sp>
        <p:nvSpPr>
          <p:cNvPr id="2" name="Title 1">
            <a:extLst>
              <a:ext uri="{FF2B5EF4-FFF2-40B4-BE49-F238E27FC236}">
                <a16:creationId xmlns:a16="http://schemas.microsoft.com/office/drawing/2014/main" id="{A55D26F9-CBFF-414D-8CF6-3D929C39C6DE}"/>
              </a:ext>
            </a:extLst>
          </p:cNvPr>
          <p:cNvSpPr>
            <a:spLocks noGrp="1"/>
          </p:cNvSpPr>
          <p:nvPr>
            <p:ph type="title"/>
          </p:nvPr>
        </p:nvSpPr>
        <p:spPr/>
        <p:txBody>
          <a:bodyPr/>
          <a:lstStyle>
            <a:lvl1pPr>
              <a:defRPr>
                <a:solidFill>
                  <a:schemeClr val="bg1"/>
                </a:solidFill>
              </a:defRPr>
            </a:lvl1pPr>
          </a:lstStyle>
          <a:p>
            <a:r>
              <a:rPr lang="da-DK"/>
              <a:t>Klik for at redigere titeltypografien i masteren</a:t>
            </a:r>
            <a:endParaRPr lang="en-DK"/>
          </a:p>
        </p:txBody>
      </p:sp>
      <p:sp>
        <p:nvSpPr>
          <p:cNvPr id="3" name="Slide Number Placeholder 2">
            <a:extLst>
              <a:ext uri="{FF2B5EF4-FFF2-40B4-BE49-F238E27FC236}">
                <a16:creationId xmlns:a16="http://schemas.microsoft.com/office/drawing/2014/main" id="{2A3AE506-EC7A-3F40-BA46-5D914220358A}"/>
              </a:ext>
            </a:extLst>
          </p:cNvPr>
          <p:cNvSpPr>
            <a:spLocks noGrp="1"/>
          </p:cNvSpPr>
          <p:nvPr>
            <p:ph type="sldNum" sz="quarter" idx="10"/>
          </p:nvPr>
        </p:nvSpPr>
        <p:spPr/>
        <p:txBody>
          <a:bodyPr/>
          <a:lstStyle>
            <a:lvl1pPr>
              <a:defRPr>
                <a:solidFill>
                  <a:schemeClr val="bg1"/>
                </a:solidFill>
              </a:defRPr>
            </a:lvl1pPr>
          </a:lstStyle>
          <a:p>
            <a:fld id="{41E093F0-8174-4CBB-81F6-928CE715BAA8}" type="slidenum">
              <a:rPr lang="da-DK" smtClean="0"/>
              <a:t>‹nr.›</a:t>
            </a:fld>
            <a:endParaRPr lang="da-DK"/>
          </a:p>
        </p:txBody>
      </p:sp>
      <p:sp>
        <p:nvSpPr>
          <p:cNvPr id="6" name="Rectangle 5">
            <a:extLst>
              <a:ext uri="{FF2B5EF4-FFF2-40B4-BE49-F238E27FC236}">
                <a16:creationId xmlns:a16="http://schemas.microsoft.com/office/drawing/2014/main" id="{41BB7ABA-6A87-2340-9771-CE7DC18B4A70}"/>
              </a:ext>
            </a:extLst>
          </p:cNvPr>
          <p:cNvSpPr/>
          <p:nvPr/>
        </p:nvSpPr>
        <p:spPr>
          <a:xfrm>
            <a:off x="1" y="0"/>
            <a:ext cx="1428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7" name="Date Placeholder 6">
            <a:extLst>
              <a:ext uri="{FF2B5EF4-FFF2-40B4-BE49-F238E27FC236}">
                <a16:creationId xmlns:a16="http://schemas.microsoft.com/office/drawing/2014/main" id="{0BE31D19-A240-1B44-AF8B-CAD61F6A91A4}"/>
              </a:ext>
            </a:extLst>
          </p:cNvPr>
          <p:cNvSpPr>
            <a:spLocks noGrp="1"/>
          </p:cNvSpPr>
          <p:nvPr>
            <p:ph type="dt" sz="half" idx="11"/>
          </p:nvPr>
        </p:nvSpPr>
        <p:spPr/>
        <p:txBody>
          <a:bodyPr/>
          <a:lstStyle>
            <a:lvl1pPr>
              <a:defRPr>
                <a:solidFill>
                  <a:schemeClr val="bg1"/>
                </a:solidFill>
              </a:defRPr>
            </a:lvl1pPr>
          </a:lstStyle>
          <a:p>
            <a:fld id="{B09C4395-69A3-4777-A64C-2273E18EA1F4}" type="datetimeFigureOut">
              <a:rPr lang="da-DK" smtClean="0"/>
              <a:t>17-09-2023</a:t>
            </a:fld>
            <a:endParaRPr lang="da-DK"/>
          </a:p>
        </p:txBody>
      </p:sp>
      <p:sp>
        <p:nvSpPr>
          <p:cNvPr id="8" name="Footer Placeholder 7">
            <a:extLst>
              <a:ext uri="{FF2B5EF4-FFF2-40B4-BE49-F238E27FC236}">
                <a16:creationId xmlns:a16="http://schemas.microsoft.com/office/drawing/2014/main" id="{9DC8B3FF-2C5B-194D-BE27-F8F5CB031629}"/>
              </a:ext>
            </a:extLst>
          </p:cNvPr>
          <p:cNvSpPr>
            <a:spLocks noGrp="1"/>
          </p:cNvSpPr>
          <p:nvPr>
            <p:ph type="ftr" sz="quarter" idx="12"/>
          </p:nvPr>
        </p:nvSpPr>
        <p:spPr/>
        <p:txBody>
          <a:bodyPr/>
          <a:lstStyle>
            <a:lvl1pPr>
              <a:defRPr>
                <a:solidFill>
                  <a:schemeClr val="bg1"/>
                </a:solidFill>
              </a:defRPr>
            </a:lvl1pPr>
          </a:lstStyle>
          <a:p>
            <a:endParaRPr lang="da-DK"/>
          </a:p>
        </p:txBody>
      </p:sp>
    </p:spTree>
    <p:extLst>
      <p:ext uri="{BB962C8B-B14F-4D97-AF65-F5344CB8AC3E}">
        <p14:creationId xmlns:p14="http://schemas.microsoft.com/office/powerpoint/2010/main" val="40096825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Kun overskrift - mørk baggrun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2716FD-321A-C14C-9E95-DD018D28EDE0}"/>
              </a:ext>
            </a:extLst>
          </p:cNvPr>
          <p:cNvSpPr/>
          <p:nvPr/>
        </p:nvSpPr>
        <p:spPr>
          <a:xfrm>
            <a:off x="139700" y="0"/>
            <a:ext cx="12052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pic>
        <p:nvPicPr>
          <p:cNvPr id="5" name="Picture 4">
            <a:extLst>
              <a:ext uri="{FF2B5EF4-FFF2-40B4-BE49-F238E27FC236}">
                <a16:creationId xmlns:a16="http://schemas.microsoft.com/office/drawing/2014/main" id="{1F15A3DC-8552-6F42-A64B-CA94E3B89064}"/>
              </a:ext>
            </a:extLst>
          </p:cNvPr>
          <p:cNvPicPr>
            <a:picLocks noChangeAspect="1"/>
          </p:cNvPicPr>
          <p:nvPr/>
        </p:nvPicPr>
        <p:blipFill rotWithShape="1">
          <a:blip r:embed="rId2"/>
          <a:srcRect b="22980"/>
          <a:stretch/>
        </p:blipFill>
        <p:spPr>
          <a:xfrm>
            <a:off x="488950" y="447938"/>
            <a:ext cx="858395" cy="888737"/>
          </a:xfrm>
          <a:prstGeom prst="rect">
            <a:avLst/>
          </a:prstGeom>
        </p:spPr>
      </p:pic>
      <p:sp>
        <p:nvSpPr>
          <p:cNvPr id="2" name="Title 1">
            <a:extLst>
              <a:ext uri="{FF2B5EF4-FFF2-40B4-BE49-F238E27FC236}">
                <a16:creationId xmlns:a16="http://schemas.microsoft.com/office/drawing/2014/main" id="{A55D26F9-CBFF-414D-8CF6-3D929C39C6DE}"/>
              </a:ext>
            </a:extLst>
          </p:cNvPr>
          <p:cNvSpPr>
            <a:spLocks noGrp="1"/>
          </p:cNvSpPr>
          <p:nvPr>
            <p:ph type="title"/>
          </p:nvPr>
        </p:nvSpPr>
        <p:spPr/>
        <p:txBody>
          <a:bodyPr/>
          <a:lstStyle>
            <a:lvl1pPr>
              <a:defRPr>
                <a:solidFill>
                  <a:schemeClr val="bg1"/>
                </a:solidFill>
              </a:defRPr>
            </a:lvl1pPr>
          </a:lstStyle>
          <a:p>
            <a:r>
              <a:rPr lang="da-DK"/>
              <a:t>Klik for at redigere titeltypografien i masteren</a:t>
            </a:r>
            <a:endParaRPr lang="en-DK"/>
          </a:p>
        </p:txBody>
      </p:sp>
      <p:sp>
        <p:nvSpPr>
          <p:cNvPr id="3" name="Slide Number Placeholder 2">
            <a:extLst>
              <a:ext uri="{FF2B5EF4-FFF2-40B4-BE49-F238E27FC236}">
                <a16:creationId xmlns:a16="http://schemas.microsoft.com/office/drawing/2014/main" id="{2A3AE506-EC7A-3F40-BA46-5D914220358A}"/>
              </a:ext>
            </a:extLst>
          </p:cNvPr>
          <p:cNvSpPr>
            <a:spLocks noGrp="1"/>
          </p:cNvSpPr>
          <p:nvPr>
            <p:ph type="sldNum" sz="quarter" idx="10"/>
          </p:nvPr>
        </p:nvSpPr>
        <p:spPr/>
        <p:txBody>
          <a:bodyPr/>
          <a:lstStyle>
            <a:lvl1pPr>
              <a:defRPr>
                <a:solidFill>
                  <a:schemeClr val="bg1"/>
                </a:solidFill>
              </a:defRPr>
            </a:lvl1pPr>
          </a:lstStyle>
          <a:p>
            <a:fld id="{41E093F0-8174-4CBB-81F6-928CE715BAA8}" type="slidenum">
              <a:rPr lang="da-DK" smtClean="0"/>
              <a:t>‹nr.›</a:t>
            </a:fld>
            <a:endParaRPr lang="da-DK"/>
          </a:p>
        </p:txBody>
      </p:sp>
      <p:sp>
        <p:nvSpPr>
          <p:cNvPr id="6" name="Date Placeholder 5">
            <a:extLst>
              <a:ext uri="{FF2B5EF4-FFF2-40B4-BE49-F238E27FC236}">
                <a16:creationId xmlns:a16="http://schemas.microsoft.com/office/drawing/2014/main" id="{162AA30A-7BDB-3840-9219-85770CF0761B}"/>
              </a:ext>
            </a:extLst>
          </p:cNvPr>
          <p:cNvSpPr>
            <a:spLocks noGrp="1"/>
          </p:cNvSpPr>
          <p:nvPr>
            <p:ph type="dt" sz="half" idx="11"/>
          </p:nvPr>
        </p:nvSpPr>
        <p:spPr/>
        <p:txBody>
          <a:bodyPr/>
          <a:lstStyle>
            <a:lvl1pPr>
              <a:defRPr>
                <a:solidFill>
                  <a:schemeClr val="bg1"/>
                </a:solidFill>
              </a:defRPr>
            </a:lvl1pPr>
          </a:lstStyle>
          <a:p>
            <a:fld id="{B09C4395-69A3-4777-A64C-2273E18EA1F4}" type="datetimeFigureOut">
              <a:rPr lang="da-DK" smtClean="0"/>
              <a:t>17-09-2023</a:t>
            </a:fld>
            <a:endParaRPr lang="da-DK"/>
          </a:p>
        </p:txBody>
      </p:sp>
      <p:sp>
        <p:nvSpPr>
          <p:cNvPr id="7" name="Footer Placeholder 6">
            <a:extLst>
              <a:ext uri="{FF2B5EF4-FFF2-40B4-BE49-F238E27FC236}">
                <a16:creationId xmlns:a16="http://schemas.microsoft.com/office/drawing/2014/main" id="{284351FD-7B1B-084C-8C67-91802E757A44}"/>
              </a:ext>
            </a:extLst>
          </p:cNvPr>
          <p:cNvSpPr>
            <a:spLocks noGrp="1"/>
          </p:cNvSpPr>
          <p:nvPr>
            <p:ph type="ftr" sz="quarter" idx="12"/>
          </p:nvPr>
        </p:nvSpPr>
        <p:spPr/>
        <p:txBody>
          <a:bodyPr/>
          <a:lstStyle>
            <a:lvl1pPr>
              <a:defRPr>
                <a:solidFill>
                  <a:schemeClr val="bg1"/>
                </a:solidFill>
              </a:defRPr>
            </a:lvl1pPr>
          </a:lstStyle>
          <a:p>
            <a:endParaRPr lang="da-DK"/>
          </a:p>
        </p:txBody>
      </p:sp>
    </p:spTree>
    <p:extLst>
      <p:ext uri="{BB962C8B-B14F-4D97-AF65-F5344CB8AC3E}">
        <p14:creationId xmlns:p14="http://schemas.microsoft.com/office/powerpoint/2010/main" val="41055476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 hvid baggrun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D47E042-D1B2-BC4A-A2DC-D7191BE234E4}"/>
              </a:ext>
            </a:extLst>
          </p:cNvPr>
          <p:cNvSpPr>
            <a:spLocks noGrp="1"/>
          </p:cNvSpPr>
          <p:nvPr>
            <p:ph type="sldNum" sz="quarter" idx="10"/>
          </p:nvPr>
        </p:nvSpPr>
        <p:spPr/>
        <p:txBody>
          <a:bodyPr/>
          <a:lstStyle/>
          <a:p>
            <a:fld id="{41E093F0-8174-4CBB-81F6-928CE715BAA8}" type="slidenum">
              <a:rPr lang="da-DK" smtClean="0"/>
              <a:t>‹nr.›</a:t>
            </a:fld>
            <a:endParaRPr lang="da-DK"/>
          </a:p>
        </p:txBody>
      </p:sp>
      <p:sp>
        <p:nvSpPr>
          <p:cNvPr id="3" name="Date Placeholder 2">
            <a:extLst>
              <a:ext uri="{FF2B5EF4-FFF2-40B4-BE49-F238E27FC236}">
                <a16:creationId xmlns:a16="http://schemas.microsoft.com/office/drawing/2014/main" id="{1C39C182-4E5F-5545-95B4-460FA7A8DBDC}"/>
              </a:ext>
            </a:extLst>
          </p:cNvPr>
          <p:cNvSpPr>
            <a:spLocks noGrp="1"/>
          </p:cNvSpPr>
          <p:nvPr>
            <p:ph type="dt" sz="half" idx="11"/>
          </p:nvPr>
        </p:nvSpPr>
        <p:spPr/>
        <p:txBody>
          <a:bodyPr/>
          <a:lstStyle/>
          <a:p>
            <a:fld id="{B09C4395-69A3-4777-A64C-2273E18EA1F4}" type="datetimeFigureOut">
              <a:rPr lang="da-DK" smtClean="0"/>
              <a:t>17-09-2023</a:t>
            </a:fld>
            <a:endParaRPr lang="da-DK"/>
          </a:p>
        </p:txBody>
      </p:sp>
      <p:sp>
        <p:nvSpPr>
          <p:cNvPr id="4" name="Footer Placeholder 3">
            <a:extLst>
              <a:ext uri="{FF2B5EF4-FFF2-40B4-BE49-F238E27FC236}">
                <a16:creationId xmlns:a16="http://schemas.microsoft.com/office/drawing/2014/main" id="{9E904C4E-1A9B-8F42-8578-4E207C21DAA2}"/>
              </a:ext>
            </a:extLst>
          </p:cNvPr>
          <p:cNvSpPr>
            <a:spLocks noGrp="1"/>
          </p:cNvSpPr>
          <p:nvPr>
            <p:ph type="ftr" sz="quarter" idx="12"/>
          </p:nvPr>
        </p:nvSpPr>
        <p:spPr/>
        <p:txBody>
          <a:bodyPr/>
          <a:lstStyle/>
          <a:p>
            <a:endParaRPr lang="da-DK"/>
          </a:p>
        </p:txBody>
      </p:sp>
    </p:spTree>
    <p:extLst>
      <p:ext uri="{BB962C8B-B14F-4D97-AF65-F5344CB8AC3E}">
        <p14:creationId xmlns:p14="http://schemas.microsoft.com/office/powerpoint/2010/main" val="41101279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 lys baggrun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7511642-C5EB-8949-9899-12D4A615F80C}"/>
              </a:ext>
            </a:extLst>
          </p:cNvPr>
          <p:cNvSpPr/>
          <p:nvPr/>
        </p:nvSpPr>
        <p:spPr>
          <a:xfrm>
            <a:off x="139700" y="0"/>
            <a:ext cx="120523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pic>
        <p:nvPicPr>
          <p:cNvPr id="4" name="Picture 3">
            <a:extLst>
              <a:ext uri="{FF2B5EF4-FFF2-40B4-BE49-F238E27FC236}">
                <a16:creationId xmlns:a16="http://schemas.microsoft.com/office/drawing/2014/main" id="{07E7FB62-121D-B647-9D8C-D1ABFA31A773}"/>
              </a:ext>
            </a:extLst>
          </p:cNvPr>
          <p:cNvPicPr>
            <a:picLocks noChangeAspect="1"/>
          </p:cNvPicPr>
          <p:nvPr/>
        </p:nvPicPr>
        <p:blipFill rotWithShape="1">
          <a:blip r:embed="rId2"/>
          <a:srcRect b="22980"/>
          <a:stretch/>
        </p:blipFill>
        <p:spPr>
          <a:xfrm>
            <a:off x="488950" y="447938"/>
            <a:ext cx="858395" cy="888737"/>
          </a:xfrm>
          <a:prstGeom prst="rect">
            <a:avLst/>
          </a:prstGeom>
        </p:spPr>
      </p:pic>
      <p:sp>
        <p:nvSpPr>
          <p:cNvPr id="2" name="Slide Number Placeholder 1">
            <a:extLst>
              <a:ext uri="{FF2B5EF4-FFF2-40B4-BE49-F238E27FC236}">
                <a16:creationId xmlns:a16="http://schemas.microsoft.com/office/drawing/2014/main" id="{BD47E042-D1B2-BC4A-A2DC-D7191BE234E4}"/>
              </a:ext>
            </a:extLst>
          </p:cNvPr>
          <p:cNvSpPr>
            <a:spLocks noGrp="1"/>
          </p:cNvSpPr>
          <p:nvPr>
            <p:ph type="sldNum" sz="quarter" idx="10"/>
          </p:nvPr>
        </p:nvSpPr>
        <p:spPr/>
        <p:txBody>
          <a:bodyPr/>
          <a:lstStyle>
            <a:lvl1pPr>
              <a:defRPr>
                <a:solidFill>
                  <a:schemeClr val="bg1"/>
                </a:solidFill>
              </a:defRPr>
            </a:lvl1pPr>
          </a:lstStyle>
          <a:p>
            <a:fld id="{41E093F0-8174-4CBB-81F6-928CE715BAA8}" type="slidenum">
              <a:rPr lang="da-DK" smtClean="0"/>
              <a:t>‹nr.›</a:t>
            </a:fld>
            <a:endParaRPr lang="da-DK"/>
          </a:p>
        </p:txBody>
      </p:sp>
      <p:sp>
        <p:nvSpPr>
          <p:cNvPr id="5" name="Rectangle 4">
            <a:extLst>
              <a:ext uri="{FF2B5EF4-FFF2-40B4-BE49-F238E27FC236}">
                <a16:creationId xmlns:a16="http://schemas.microsoft.com/office/drawing/2014/main" id="{9CB140A7-4AFC-1F40-90CB-EFCD3786F6D2}"/>
              </a:ext>
            </a:extLst>
          </p:cNvPr>
          <p:cNvSpPr/>
          <p:nvPr/>
        </p:nvSpPr>
        <p:spPr>
          <a:xfrm>
            <a:off x="1" y="0"/>
            <a:ext cx="1428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6" name="Date Placeholder 5">
            <a:extLst>
              <a:ext uri="{FF2B5EF4-FFF2-40B4-BE49-F238E27FC236}">
                <a16:creationId xmlns:a16="http://schemas.microsoft.com/office/drawing/2014/main" id="{4E437A7D-31BE-C946-B4C3-CCD9AEFE60E7}"/>
              </a:ext>
            </a:extLst>
          </p:cNvPr>
          <p:cNvSpPr>
            <a:spLocks noGrp="1"/>
          </p:cNvSpPr>
          <p:nvPr>
            <p:ph type="dt" sz="half" idx="11"/>
          </p:nvPr>
        </p:nvSpPr>
        <p:spPr/>
        <p:txBody>
          <a:bodyPr/>
          <a:lstStyle>
            <a:lvl1pPr>
              <a:defRPr>
                <a:solidFill>
                  <a:schemeClr val="bg1"/>
                </a:solidFill>
              </a:defRPr>
            </a:lvl1pPr>
          </a:lstStyle>
          <a:p>
            <a:fld id="{B09C4395-69A3-4777-A64C-2273E18EA1F4}" type="datetimeFigureOut">
              <a:rPr lang="da-DK" smtClean="0"/>
              <a:t>17-09-2023</a:t>
            </a:fld>
            <a:endParaRPr lang="da-DK"/>
          </a:p>
        </p:txBody>
      </p:sp>
      <p:sp>
        <p:nvSpPr>
          <p:cNvPr id="7" name="Footer Placeholder 6">
            <a:extLst>
              <a:ext uri="{FF2B5EF4-FFF2-40B4-BE49-F238E27FC236}">
                <a16:creationId xmlns:a16="http://schemas.microsoft.com/office/drawing/2014/main" id="{CC763C40-C4D0-6445-ACDE-59420E83BF73}"/>
              </a:ext>
            </a:extLst>
          </p:cNvPr>
          <p:cNvSpPr>
            <a:spLocks noGrp="1"/>
          </p:cNvSpPr>
          <p:nvPr>
            <p:ph type="ftr" sz="quarter" idx="12"/>
          </p:nvPr>
        </p:nvSpPr>
        <p:spPr/>
        <p:txBody>
          <a:bodyPr/>
          <a:lstStyle>
            <a:lvl1pPr>
              <a:defRPr>
                <a:solidFill>
                  <a:schemeClr val="bg1"/>
                </a:solidFill>
              </a:defRPr>
            </a:lvl1pPr>
          </a:lstStyle>
          <a:p>
            <a:endParaRPr lang="da-DK"/>
          </a:p>
        </p:txBody>
      </p:sp>
    </p:spTree>
    <p:extLst>
      <p:ext uri="{BB962C8B-B14F-4D97-AF65-F5344CB8AC3E}">
        <p14:creationId xmlns:p14="http://schemas.microsoft.com/office/powerpoint/2010/main" val="19486882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 mørk baggrun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4D0B3C4-0F98-DE4F-811F-E4B7407E0F62}"/>
              </a:ext>
            </a:extLst>
          </p:cNvPr>
          <p:cNvSpPr/>
          <p:nvPr/>
        </p:nvSpPr>
        <p:spPr>
          <a:xfrm>
            <a:off x="139700" y="0"/>
            <a:ext cx="12052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pic>
        <p:nvPicPr>
          <p:cNvPr id="4" name="Picture 3">
            <a:extLst>
              <a:ext uri="{FF2B5EF4-FFF2-40B4-BE49-F238E27FC236}">
                <a16:creationId xmlns:a16="http://schemas.microsoft.com/office/drawing/2014/main" id="{20D9021E-6D17-C843-9C93-C008DA46C7CD}"/>
              </a:ext>
            </a:extLst>
          </p:cNvPr>
          <p:cNvPicPr>
            <a:picLocks noChangeAspect="1"/>
          </p:cNvPicPr>
          <p:nvPr/>
        </p:nvPicPr>
        <p:blipFill rotWithShape="1">
          <a:blip r:embed="rId2"/>
          <a:srcRect b="22980"/>
          <a:stretch/>
        </p:blipFill>
        <p:spPr>
          <a:xfrm>
            <a:off x="488950" y="447938"/>
            <a:ext cx="858395" cy="888737"/>
          </a:xfrm>
          <a:prstGeom prst="rect">
            <a:avLst/>
          </a:prstGeom>
        </p:spPr>
      </p:pic>
      <p:sp>
        <p:nvSpPr>
          <p:cNvPr id="2" name="Slide Number Placeholder 1">
            <a:extLst>
              <a:ext uri="{FF2B5EF4-FFF2-40B4-BE49-F238E27FC236}">
                <a16:creationId xmlns:a16="http://schemas.microsoft.com/office/drawing/2014/main" id="{BD47E042-D1B2-BC4A-A2DC-D7191BE234E4}"/>
              </a:ext>
            </a:extLst>
          </p:cNvPr>
          <p:cNvSpPr>
            <a:spLocks noGrp="1"/>
          </p:cNvSpPr>
          <p:nvPr>
            <p:ph type="sldNum" sz="quarter" idx="10"/>
          </p:nvPr>
        </p:nvSpPr>
        <p:spPr/>
        <p:txBody>
          <a:bodyPr/>
          <a:lstStyle>
            <a:lvl1pPr>
              <a:defRPr>
                <a:solidFill>
                  <a:schemeClr val="bg1"/>
                </a:solidFill>
              </a:defRPr>
            </a:lvl1pPr>
          </a:lstStyle>
          <a:p>
            <a:fld id="{41E093F0-8174-4CBB-81F6-928CE715BAA8}" type="slidenum">
              <a:rPr lang="da-DK" smtClean="0"/>
              <a:t>‹nr.›</a:t>
            </a:fld>
            <a:endParaRPr lang="da-DK"/>
          </a:p>
        </p:txBody>
      </p:sp>
      <p:sp>
        <p:nvSpPr>
          <p:cNvPr id="5" name="Date Placeholder 4">
            <a:extLst>
              <a:ext uri="{FF2B5EF4-FFF2-40B4-BE49-F238E27FC236}">
                <a16:creationId xmlns:a16="http://schemas.microsoft.com/office/drawing/2014/main" id="{802B92F9-B333-044A-A3A0-B15A197D00FE}"/>
              </a:ext>
            </a:extLst>
          </p:cNvPr>
          <p:cNvSpPr>
            <a:spLocks noGrp="1"/>
          </p:cNvSpPr>
          <p:nvPr>
            <p:ph type="dt" sz="half" idx="11"/>
          </p:nvPr>
        </p:nvSpPr>
        <p:spPr/>
        <p:txBody>
          <a:bodyPr/>
          <a:lstStyle>
            <a:lvl1pPr>
              <a:defRPr>
                <a:solidFill>
                  <a:schemeClr val="bg1"/>
                </a:solidFill>
              </a:defRPr>
            </a:lvl1pPr>
          </a:lstStyle>
          <a:p>
            <a:fld id="{B09C4395-69A3-4777-A64C-2273E18EA1F4}" type="datetimeFigureOut">
              <a:rPr lang="da-DK" smtClean="0"/>
              <a:t>17-09-2023</a:t>
            </a:fld>
            <a:endParaRPr lang="da-DK"/>
          </a:p>
        </p:txBody>
      </p:sp>
      <p:sp>
        <p:nvSpPr>
          <p:cNvPr id="6" name="Footer Placeholder 5">
            <a:extLst>
              <a:ext uri="{FF2B5EF4-FFF2-40B4-BE49-F238E27FC236}">
                <a16:creationId xmlns:a16="http://schemas.microsoft.com/office/drawing/2014/main" id="{8085663C-56A2-B144-8994-C394B4A0985B}"/>
              </a:ext>
            </a:extLst>
          </p:cNvPr>
          <p:cNvSpPr>
            <a:spLocks noGrp="1"/>
          </p:cNvSpPr>
          <p:nvPr>
            <p:ph type="ftr" sz="quarter" idx="12"/>
          </p:nvPr>
        </p:nvSpPr>
        <p:spPr/>
        <p:txBody>
          <a:bodyPr/>
          <a:lstStyle>
            <a:lvl1pPr>
              <a:defRPr>
                <a:solidFill>
                  <a:schemeClr val="bg1"/>
                </a:solidFill>
              </a:defRPr>
            </a:lvl1pPr>
          </a:lstStyle>
          <a:p>
            <a:endParaRPr lang="da-DK"/>
          </a:p>
        </p:txBody>
      </p:sp>
    </p:spTree>
    <p:extLst>
      <p:ext uri="{BB962C8B-B14F-4D97-AF65-F5344CB8AC3E}">
        <p14:creationId xmlns:p14="http://schemas.microsoft.com/office/powerpoint/2010/main" val="67297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Forside med bille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D7C5FA-4BA2-A744-A70C-7E6470FDA8B0}"/>
              </a:ext>
            </a:extLst>
          </p:cNvPr>
          <p:cNvSpPr/>
          <p:nvPr/>
        </p:nvSpPr>
        <p:spPr>
          <a:xfrm>
            <a:off x="142874" y="0"/>
            <a:ext cx="120491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 name="Title 1">
            <a:extLst>
              <a:ext uri="{FF2B5EF4-FFF2-40B4-BE49-F238E27FC236}">
                <a16:creationId xmlns:a16="http://schemas.microsoft.com/office/drawing/2014/main" id="{4A9C9CC3-5BCD-1C4D-B3CC-A48ABFCB736F}"/>
              </a:ext>
            </a:extLst>
          </p:cNvPr>
          <p:cNvSpPr>
            <a:spLocks noGrp="1"/>
          </p:cNvSpPr>
          <p:nvPr>
            <p:ph type="ctrTitle"/>
          </p:nvPr>
        </p:nvSpPr>
        <p:spPr>
          <a:xfrm>
            <a:off x="590159" y="2002118"/>
            <a:ext cx="5057606" cy="1971954"/>
          </a:xfrm>
        </p:spPr>
        <p:txBody>
          <a:bodyPr anchor="b"/>
          <a:lstStyle>
            <a:lvl1pPr algn="l">
              <a:defRPr sz="4800">
                <a:solidFill>
                  <a:schemeClr val="bg1"/>
                </a:solidFill>
              </a:defRPr>
            </a:lvl1pPr>
          </a:lstStyle>
          <a:p>
            <a:r>
              <a:rPr lang="da-DK"/>
              <a:t>Klik for at redigere titeltypografien i masteren</a:t>
            </a:r>
            <a:endParaRPr lang="en-DK"/>
          </a:p>
        </p:txBody>
      </p:sp>
      <p:sp>
        <p:nvSpPr>
          <p:cNvPr id="3" name="Subtitle 2">
            <a:extLst>
              <a:ext uri="{FF2B5EF4-FFF2-40B4-BE49-F238E27FC236}">
                <a16:creationId xmlns:a16="http://schemas.microsoft.com/office/drawing/2014/main" id="{8B570B72-74F5-624B-BE2E-A0A73EC03E2D}"/>
              </a:ext>
            </a:extLst>
          </p:cNvPr>
          <p:cNvSpPr>
            <a:spLocks noGrp="1"/>
          </p:cNvSpPr>
          <p:nvPr>
            <p:ph type="subTitle" idx="1"/>
          </p:nvPr>
        </p:nvSpPr>
        <p:spPr>
          <a:xfrm>
            <a:off x="590159" y="4227792"/>
            <a:ext cx="5057606" cy="1971954"/>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endParaRPr lang="en-DK"/>
          </a:p>
        </p:txBody>
      </p:sp>
      <p:sp>
        <p:nvSpPr>
          <p:cNvPr id="7" name="Picture Placeholder 6">
            <a:extLst>
              <a:ext uri="{FF2B5EF4-FFF2-40B4-BE49-F238E27FC236}">
                <a16:creationId xmlns:a16="http://schemas.microsoft.com/office/drawing/2014/main" id="{8DD7DC29-932C-3F45-A909-DD363CAA37FF}"/>
              </a:ext>
            </a:extLst>
          </p:cNvPr>
          <p:cNvSpPr>
            <a:spLocks noGrp="1"/>
          </p:cNvSpPr>
          <p:nvPr>
            <p:ph type="pic" sz="quarter" idx="10"/>
          </p:nvPr>
        </p:nvSpPr>
        <p:spPr>
          <a:xfrm>
            <a:off x="6095999" y="0"/>
            <a:ext cx="6095999" cy="6858000"/>
          </a:xfrm>
          <a:solidFill>
            <a:schemeClr val="tx1">
              <a:lumMod val="50000"/>
              <a:lumOff val="50000"/>
            </a:schemeClr>
          </a:solidFill>
        </p:spPr>
        <p:txBody>
          <a:bodyPr/>
          <a:lstStyle>
            <a:lvl1pPr>
              <a:buFont typeface="Arial" panose="020B0604020202020204" pitchFamily="34" charset="0"/>
              <a:buNone/>
              <a:defRPr/>
            </a:lvl1pPr>
          </a:lstStyle>
          <a:p>
            <a:r>
              <a:rPr lang="da-DK"/>
              <a:t>Klik på ikonet for at tilføje et billede</a:t>
            </a:r>
            <a:endParaRPr lang="en-DK"/>
          </a:p>
        </p:txBody>
      </p:sp>
      <p:pic>
        <p:nvPicPr>
          <p:cNvPr id="8" name="Picture 7">
            <a:extLst>
              <a:ext uri="{FF2B5EF4-FFF2-40B4-BE49-F238E27FC236}">
                <a16:creationId xmlns:a16="http://schemas.microsoft.com/office/drawing/2014/main" id="{8C260554-2A21-2E4E-8E6F-61D4F5B17E0E}"/>
              </a:ext>
            </a:extLst>
          </p:cNvPr>
          <p:cNvPicPr>
            <a:picLocks noChangeAspect="1"/>
          </p:cNvPicPr>
          <p:nvPr/>
        </p:nvPicPr>
        <p:blipFill>
          <a:blip r:embed="rId2"/>
          <a:stretch>
            <a:fillRect/>
          </a:stretch>
        </p:blipFill>
        <p:spPr>
          <a:xfrm>
            <a:off x="420986" y="333841"/>
            <a:ext cx="1190833" cy="1190833"/>
          </a:xfrm>
          <a:prstGeom prst="rect">
            <a:avLst/>
          </a:prstGeom>
        </p:spPr>
      </p:pic>
      <p:sp>
        <p:nvSpPr>
          <p:cNvPr id="5" name="Date Placeholder 4">
            <a:extLst>
              <a:ext uri="{FF2B5EF4-FFF2-40B4-BE49-F238E27FC236}">
                <a16:creationId xmlns:a16="http://schemas.microsoft.com/office/drawing/2014/main" id="{5F1B35F6-556C-2A41-98CF-27BB29AAC276}"/>
              </a:ext>
            </a:extLst>
          </p:cNvPr>
          <p:cNvSpPr>
            <a:spLocks noGrp="1"/>
          </p:cNvSpPr>
          <p:nvPr>
            <p:ph type="dt" sz="half" idx="11"/>
          </p:nvPr>
        </p:nvSpPr>
        <p:spPr>
          <a:xfrm>
            <a:off x="590159" y="6356350"/>
            <a:ext cx="964215" cy="279582"/>
          </a:xfrm>
        </p:spPr>
        <p:txBody>
          <a:bodyPr/>
          <a:lstStyle>
            <a:lvl1pPr>
              <a:defRPr>
                <a:solidFill>
                  <a:schemeClr val="bg1"/>
                </a:solidFill>
              </a:defRPr>
            </a:lvl1pPr>
          </a:lstStyle>
          <a:p>
            <a:fld id="{B09C4395-69A3-4777-A64C-2273E18EA1F4}" type="datetimeFigureOut">
              <a:rPr lang="da-DK" smtClean="0"/>
              <a:t>17-09-2023</a:t>
            </a:fld>
            <a:endParaRPr lang="da-DK"/>
          </a:p>
        </p:txBody>
      </p:sp>
      <p:sp>
        <p:nvSpPr>
          <p:cNvPr id="6" name="Footer Placeholder 5">
            <a:extLst>
              <a:ext uri="{FF2B5EF4-FFF2-40B4-BE49-F238E27FC236}">
                <a16:creationId xmlns:a16="http://schemas.microsoft.com/office/drawing/2014/main" id="{48FF4DFC-B4D9-EC4B-8C67-42EA52D05214}"/>
              </a:ext>
            </a:extLst>
          </p:cNvPr>
          <p:cNvSpPr>
            <a:spLocks noGrp="1"/>
          </p:cNvSpPr>
          <p:nvPr>
            <p:ph type="ftr" sz="quarter" idx="12"/>
          </p:nvPr>
        </p:nvSpPr>
        <p:spPr>
          <a:xfrm>
            <a:off x="1662323" y="6356349"/>
            <a:ext cx="8016876" cy="279582"/>
          </a:xfrm>
        </p:spPr>
        <p:txBody>
          <a:bodyPr/>
          <a:lstStyle>
            <a:lvl1pPr>
              <a:defRPr>
                <a:solidFill>
                  <a:schemeClr val="bg1"/>
                </a:solidFill>
              </a:defRPr>
            </a:lvl1pPr>
          </a:lstStyle>
          <a:p>
            <a:endParaRPr lang="da-DK"/>
          </a:p>
        </p:txBody>
      </p:sp>
    </p:spTree>
    <p:extLst>
      <p:ext uri="{BB962C8B-B14F-4D97-AF65-F5344CB8AC3E}">
        <p14:creationId xmlns:p14="http://schemas.microsoft.com/office/powerpoint/2010/main" val="269989262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cSld name="3_Titel &amp; punkter">
    <p:spTree>
      <p:nvGrpSpPr>
        <p:cNvPr id="1" name=""/>
        <p:cNvGrpSpPr/>
        <p:nvPr/>
      </p:nvGrpSpPr>
      <p:grpSpPr>
        <a:xfrm>
          <a:off x="0" y="0"/>
          <a:ext cx="0" cy="0"/>
          <a:chOff x="0" y="0"/>
          <a:chExt cx="0" cy="0"/>
        </a:xfrm>
      </p:grpSpPr>
      <p:sp>
        <p:nvSpPr>
          <p:cNvPr id="70" name="Streg"/>
          <p:cNvSpPr/>
          <p:nvPr/>
        </p:nvSpPr>
        <p:spPr>
          <a:xfrm>
            <a:off x="437584" y="1449000"/>
            <a:ext cx="11247461" cy="0"/>
          </a:xfrm>
          <a:prstGeom prst="line">
            <a:avLst/>
          </a:prstGeom>
          <a:ln w="12700">
            <a:solidFill>
              <a:srgbClr val="444444">
                <a:alpha val="30000"/>
              </a:srgbClr>
            </a:solidFill>
            <a:miter lim="400000"/>
          </a:ln>
        </p:spPr>
        <p:txBody>
          <a:bodyPr lIns="25400" tIns="25400" rIns="25400" bIns="25400" anchor="ctr"/>
          <a:lstStyle/>
          <a:p>
            <a:pPr algn="l" defTabSz="228600">
              <a:defRPr sz="1200">
                <a:solidFill>
                  <a:srgbClr val="000000"/>
                </a:solidFill>
                <a:latin typeface="Helvetica"/>
                <a:ea typeface="Helvetica"/>
                <a:cs typeface="Helvetica"/>
                <a:sym typeface="Helvetica"/>
              </a:defRPr>
            </a:pPr>
            <a:endParaRPr sz="600"/>
          </a:p>
        </p:txBody>
      </p:sp>
      <p:sp>
        <p:nvSpPr>
          <p:cNvPr id="71" name="Streg"/>
          <p:cNvSpPr/>
          <p:nvPr/>
        </p:nvSpPr>
        <p:spPr>
          <a:xfrm>
            <a:off x="441564" y="459000"/>
            <a:ext cx="11247461" cy="0"/>
          </a:xfrm>
          <a:prstGeom prst="line">
            <a:avLst/>
          </a:prstGeom>
          <a:ln w="12700">
            <a:solidFill>
              <a:srgbClr val="444444">
                <a:alpha val="30000"/>
              </a:srgbClr>
            </a:solidFill>
            <a:miter lim="400000"/>
          </a:ln>
        </p:spPr>
        <p:txBody>
          <a:bodyPr lIns="25400" tIns="25400" rIns="25400" bIns="25400" anchor="ctr"/>
          <a:lstStyle/>
          <a:p>
            <a:pPr algn="l" defTabSz="228600">
              <a:defRPr sz="1200">
                <a:solidFill>
                  <a:srgbClr val="000000"/>
                </a:solidFill>
                <a:latin typeface="Helvetica"/>
                <a:ea typeface="Helvetica"/>
                <a:cs typeface="Helvetica"/>
                <a:sym typeface="Helvetica"/>
              </a:defRPr>
            </a:pPr>
            <a:endParaRPr sz="600"/>
          </a:p>
        </p:txBody>
      </p:sp>
      <p:sp>
        <p:nvSpPr>
          <p:cNvPr id="72" name="Titeltekst"/>
          <p:cNvSpPr txBox="1">
            <a:spLocks noGrp="1"/>
          </p:cNvSpPr>
          <p:nvPr>
            <p:ph type="title"/>
          </p:nvPr>
        </p:nvSpPr>
        <p:spPr>
          <a:xfrm>
            <a:off x="441564" y="538075"/>
            <a:ext cx="11239500" cy="831850"/>
          </a:xfrm>
          <a:prstGeom prst="rect">
            <a:avLst/>
          </a:prstGeom>
        </p:spPr>
        <p:txBody>
          <a:bodyPr/>
          <a:lstStyle/>
          <a:p>
            <a:r>
              <a:rPr lang="da-DK"/>
              <a:t>Klik for at redigere titeltypografien i masteren</a:t>
            </a:r>
            <a:endParaRPr dirty="0"/>
          </a:p>
        </p:txBody>
      </p:sp>
      <p:sp>
        <p:nvSpPr>
          <p:cNvPr id="73" name="Brødtekst, niveau et…"/>
          <p:cNvSpPr txBox="1">
            <a:spLocks noGrp="1"/>
          </p:cNvSpPr>
          <p:nvPr>
            <p:ph type="body" idx="1"/>
          </p:nvPr>
        </p:nvSpPr>
        <p:spPr>
          <a:xfrm>
            <a:off x="437584" y="1644650"/>
            <a:ext cx="7311600" cy="4788000"/>
          </a:xfrm>
          <a:prstGeom prst="rect">
            <a:avLst/>
          </a:prstGeom>
        </p:spPr>
        <p:txBody>
          <a:bodyPr>
            <a:normAutofit/>
          </a:bodyPr>
          <a:lstStyle>
            <a:lvl1pPr>
              <a:spcBef>
                <a:spcPts val="600"/>
              </a:spcBef>
              <a:defRPr sz="1800"/>
            </a:lvl1pPr>
            <a:lvl2pPr>
              <a:spcBef>
                <a:spcPts val="600"/>
              </a:spcBef>
              <a:defRPr sz="1800"/>
            </a:lvl2pPr>
            <a:lvl3pPr>
              <a:spcBef>
                <a:spcPts val="600"/>
              </a:spcBef>
              <a:defRPr sz="1800"/>
            </a:lvl3pPr>
            <a:lvl4pPr>
              <a:spcBef>
                <a:spcPts val="600"/>
              </a:spcBef>
              <a:defRPr sz="1800"/>
            </a:lvl4pPr>
            <a:lvl5pPr>
              <a:spcBef>
                <a:spcPts val="600"/>
              </a:spcBef>
              <a:defRPr sz="1800"/>
            </a:lvl5p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dirty="0"/>
          </a:p>
        </p:txBody>
      </p:sp>
      <p:sp>
        <p:nvSpPr>
          <p:cNvPr id="3" name="Pladsholder til billede 2"/>
          <p:cNvSpPr>
            <a:spLocks noGrp="1"/>
          </p:cNvSpPr>
          <p:nvPr>
            <p:ph type="pic" sz="quarter" idx="10"/>
          </p:nvPr>
        </p:nvSpPr>
        <p:spPr>
          <a:xfrm>
            <a:off x="8295264" y="1644650"/>
            <a:ext cx="3385800" cy="4788000"/>
          </a:xfrm>
        </p:spPr>
        <p:txBody>
          <a:bodyPr/>
          <a:lstStyle>
            <a:lvl1pPr marL="0" indent="0">
              <a:buNone/>
              <a:defRPr/>
            </a:lvl1pPr>
          </a:lstStyle>
          <a:p>
            <a:r>
              <a:rPr lang="da-DK"/>
              <a:t>Klik på ikonet for at tilføje et billede</a:t>
            </a:r>
            <a:endParaRPr lang="da-DK" dirty="0"/>
          </a:p>
        </p:txBody>
      </p:sp>
      <p:sp>
        <p:nvSpPr>
          <p:cNvPr id="9" name="Streg"/>
          <p:cNvSpPr/>
          <p:nvPr/>
        </p:nvSpPr>
        <p:spPr>
          <a:xfrm rot="5400000">
            <a:off x="5631264" y="4038650"/>
            <a:ext cx="4788000" cy="0"/>
          </a:xfrm>
          <a:prstGeom prst="line">
            <a:avLst/>
          </a:prstGeom>
          <a:ln w="12700">
            <a:solidFill>
              <a:srgbClr val="444444">
                <a:alpha val="30000"/>
              </a:srgbClr>
            </a:solidFill>
            <a:miter lim="400000"/>
          </a:ln>
        </p:spPr>
        <p:txBody>
          <a:bodyPr lIns="25400" tIns="25400" rIns="25400" bIns="25400" anchor="ctr"/>
          <a:lstStyle/>
          <a:p>
            <a:pPr algn="l" defTabSz="228600">
              <a:defRPr sz="1200">
                <a:solidFill>
                  <a:srgbClr val="000000"/>
                </a:solidFill>
                <a:latin typeface="Helvetica"/>
                <a:ea typeface="Helvetica"/>
                <a:cs typeface="Helvetica"/>
                <a:sym typeface="Helvetica"/>
              </a:defRPr>
            </a:pPr>
            <a:endParaRPr sz="600"/>
          </a:p>
        </p:txBody>
      </p:sp>
    </p:spTree>
    <p:extLst>
      <p:ext uri="{BB962C8B-B14F-4D97-AF65-F5344CB8AC3E}">
        <p14:creationId xmlns:p14="http://schemas.microsoft.com/office/powerpoint/2010/main" val="1547094288"/>
      </p:ext>
    </p:extLst>
  </p:cSld>
  <p:clrMapOvr>
    <a:masterClrMapping/>
  </p:clrMapOvr>
  <p:transition spd="med"/>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Forside med billede og prikk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D7C5FA-4BA2-A744-A70C-7E6470FDA8B0}"/>
              </a:ext>
            </a:extLst>
          </p:cNvPr>
          <p:cNvSpPr/>
          <p:nvPr/>
        </p:nvSpPr>
        <p:spPr>
          <a:xfrm>
            <a:off x="142874" y="0"/>
            <a:ext cx="120491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1" name="Rectangle 10">
            <a:extLst>
              <a:ext uri="{FF2B5EF4-FFF2-40B4-BE49-F238E27FC236}">
                <a16:creationId xmlns:a16="http://schemas.microsoft.com/office/drawing/2014/main" id="{2104AC9E-8691-3E41-86D8-A1DD9721EB97}"/>
              </a:ext>
            </a:extLst>
          </p:cNvPr>
          <p:cNvSpPr/>
          <p:nvPr/>
        </p:nvSpPr>
        <p:spPr>
          <a:xfrm>
            <a:off x="142873" y="1941792"/>
            <a:ext cx="5952652" cy="4188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 name="Title 1">
            <a:extLst>
              <a:ext uri="{FF2B5EF4-FFF2-40B4-BE49-F238E27FC236}">
                <a16:creationId xmlns:a16="http://schemas.microsoft.com/office/drawing/2014/main" id="{4A9C9CC3-5BCD-1C4D-B3CC-A48ABFCB736F}"/>
              </a:ext>
            </a:extLst>
          </p:cNvPr>
          <p:cNvSpPr>
            <a:spLocks noGrp="1"/>
          </p:cNvSpPr>
          <p:nvPr>
            <p:ph type="ctrTitle"/>
          </p:nvPr>
        </p:nvSpPr>
        <p:spPr>
          <a:xfrm>
            <a:off x="590159" y="2212433"/>
            <a:ext cx="5057606" cy="1971954"/>
          </a:xfrm>
        </p:spPr>
        <p:txBody>
          <a:bodyPr anchor="b"/>
          <a:lstStyle>
            <a:lvl1pPr algn="l">
              <a:defRPr sz="4800">
                <a:solidFill>
                  <a:schemeClr val="accent1"/>
                </a:solidFill>
              </a:defRPr>
            </a:lvl1pPr>
          </a:lstStyle>
          <a:p>
            <a:r>
              <a:rPr lang="da-DK"/>
              <a:t>Klik for at redigere titeltypografien i masteren</a:t>
            </a:r>
            <a:endParaRPr lang="en-DK"/>
          </a:p>
        </p:txBody>
      </p:sp>
      <p:sp>
        <p:nvSpPr>
          <p:cNvPr id="3" name="Subtitle 2">
            <a:extLst>
              <a:ext uri="{FF2B5EF4-FFF2-40B4-BE49-F238E27FC236}">
                <a16:creationId xmlns:a16="http://schemas.microsoft.com/office/drawing/2014/main" id="{8B570B72-74F5-624B-BE2E-A0A73EC03E2D}"/>
              </a:ext>
            </a:extLst>
          </p:cNvPr>
          <p:cNvSpPr>
            <a:spLocks noGrp="1"/>
          </p:cNvSpPr>
          <p:nvPr>
            <p:ph type="subTitle" idx="1"/>
          </p:nvPr>
        </p:nvSpPr>
        <p:spPr>
          <a:xfrm>
            <a:off x="590159" y="4438107"/>
            <a:ext cx="5057606" cy="1471805"/>
          </a:xfrm>
        </p:spPr>
        <p:txBody>
          <a:bodyPr/>
          <a:lstStyle>
            <a:lvl1pPr marL="0" indent="0" algn="l">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endParaRPr lang="en-DK"/>
          </a:p>
        </p:txBody>
      </p:sp>
      <p:sp>
        <p:nvSpPr>
          <p:cNvPr id="7" name="Picture Placeholder 6">
            <a:extLst>
              <a:ext uri="{FF2B5EF4-FFF2-40B4-BE49-F238E27FC236}">
                <a16:creationId xmlns:a16="http://schemas.microsoft.com/office/drawing/2014/main" id="{8DD7DC29-932C-3F45-A909-DD363CAA37FF}"/>
              </a:ext>
            </a:extLst>
          </p:cNvPr>
          <p:cNvSpPr>
            <a:spLocks noGrp="1"/>
          </p:cNvSpPr>
          <p:nvPr>
            <p:ph type="pic" sz="quarter" idx="10"/>
          </p:nvPr>
        </p:nvSpPr>
        <p:spPr>
          <a:xfrm>
            <a:off x="6095999" y="2286001"/>
            <a:ext cx="6095999" cy="3844478"/>
          </a:xfrm>
          <a:solidFill>
            <a:schemeClr val="tx1">
              <a:lumMod val="50000"/>
              <a:lumOff val="50000"/>
            </a:schemeClr>
          </a:solidFill>
        </p:spPr>
        <p:txBody>
          <a:bodyPr/>
          <a:lstStyle>
            <a:lvl1pPr>
              <a:buFont typeface="Arial" panose="020B0604020202020204" pitchFamily="34" charset="0"/>
              <a:buNone/>
              <a:defRPr/>
            </a:lvl1pPr>
          </a:lstStyle>
          <a:p>
            <a:r>
              <a:rPr lang="da-DK"/>
              <a:t>Klik på ikonet for at tilføje et billede</a:t>
            </a:r>
            <a:endParaRPr lang="en-DK"/>
          </a:p>
        </p:txBody>
      </p:sp>
      <p:sp>
        <p:nvSpPr>
          <p:cNvPr id="6" name="Text Placeholder 5">
            <a:extLst>
              <a:ext uri="{FF2B5EF4-FFF2-40B4-BE49-F238E27FC236}">
                <a16:creationId xmlns:a16="http://schemas.microsoft.com/office/drawing/2014/main" id="{C49170D7-924F-5C48-95E5-5663BE43830B}"/>
              </a:ext>
            </a:extLst>
          </p:cNvPr>
          <p:cNvSpPr>
            <a:spLocks noGrp="1"/>
          </p:cNvSpPr>
          <p:nvPr>
            <p:ph type="body" sz="quarter" idx="11"/>
          </p:nvPr>
        </p:nvSpPr>
        <p:spPr>
          <a:xfrm>
            <a:off x="7493084" y="-1224393"/>
            <a:ext cx="3860800" cy="3860800"/>
          </a:xfrm>
          <a:blipFill>
            <a:blip r:embed="rId2"/>
            <a:stretch>
              <a:fillRect/>
            </a:stretch>
          </a:blipFill>
        </p:spPr>
        <p:txBody>
          <a:bodyPr/>
          <a:lstStyle>
            <a:lvl1pPr>
              <a:buFont typeface="Arial" panose="020B0604020202020204" pitchFamily="34" charset="0"/>
              <a:buNone/>
              <a:defRPr sz="100"/>
            </a:lvl1pPr>
          </a:lstStyle>
          <a:p>
            <a:pPr lvl="0"/>
            <a:r>
              <a:rPr lang="da-DK"/>
              <a:t>Rediger teksttypografien i masteren</a:t>
            </a:r>
          </a:p>
        </p:txBody>
      </p:sp>
      <p:pic>
        <p:nvPicPr>
          <p:cNvPr id="12" name="Picture 11">
            <a:extLst>
              <a:ext uri="{FF2B5EF4-FFF2-40B4-BE49-F238E27FC236}">
                <a16:creationId xmlns:a16="http://schemas.microsoft.com/office/drawing/2014/main" id="{33E9EEFC-CE26-B346-AB81-64E3441EBF45}"/>
              </a:ext>
            </a:extLst>
          </p:cNvPr>
          <p:cNvPicPr>
            <a:picLocks noChangeAspect="1"/>
          </p:cNvPicPr>
          <p:nvPr/>
        </p:nvPicPr>
        <p:blipFill>
          <a:blip r:embed="rId3"/>
          <a:stretch>
            <a:fillRect/>
          </a:stretch>
        </p:blipFill>
        <p:spPr>
          <a:xfrm>
            <a:off x="5500582" y="333841"/>
            <a:ext cx="1190833" cy="1190833"/>
          </a:xfrm>
          <a:prstGeom prst="rect">
            <a:avLst/>
          </a:prstGeom>
        </p:spPr>
      </p:pic>
      <p:sp>
        <p:nvSpPr>
          <p:cNvPr id="5" name="Date Placeholder 4">
            <a:extLst>
              <a:ext uri="{FF2B5EF4-FFF2-40B4-BE49-F238E27FC236}">
                <a16:creationId xmlns:a16="http://schemas.microsoft.com/office/drawing/2014/main" id="{01F15DBE-3965-C145-A1B2-4EF51695D422}"/>
              </a:ext>
            </a:extLst>
          </p:cNvPr>
          <p:cNvSpPr>
            <a:spLocks noGrp="1"/>
          </p:cNvSpPr>
          <p:nvPr>
            <p:ph type="dt" sz="half" idx="12"/>
          </p:nvPr>
        </p:nvSpPr>
        <p:spPr>
          <a:xfrm>
            <a:off x="590158" y="6356350"/>
            <a:ext cx="964215" cy="279582"/>
          </a:xfrm>
        </p:spPr>
        <p:txBody>
          <a:bodyPr/>
          <a:lstStyle>
            <a:lvl1pPr>
              <a:defRPr>
                <a:solidFill>
                  <a:schemeClr val="bg1"/>
                </a:solidFill>
              </a:defRPr>
            </a:lvl1pPr>
          </a:lstStyle>
          <a:p>
            <a:fld id="{B09C4395-69A3-4777-A64C-2273E18EA1F4}" type="datetimeFigureOut">
              <a:rPr lang="da-DK" smtClean="0"/>
              <a:t>17-09-2023</a:t>
            </a:fld>
            <a:endParaRPr lang="da-DK"/>
          </a:p>
        </p:txBody>
      </p:sp>
      <p:sp>
        <p:nvSpPr>
          <p:cNvPr id="8" name="Footer Placeholder 7">
            <a:extLst>
              <a:ext uri="{FF2B5EF4-FFF2-40B4-BE49-F238E27FC236}">
                <a16:creationId xmlns:a16="http://schemas.microsoft.com/office/drawing/2014/main" id="{97CCF56E-1D2D-2243-B099-B77B60BB9E78}"/>
              </a:ext>
            </a:extLst>
          </p:cNvPr>
          <p:cNvSpPr>
            <a:spLocks noGrp="1"/>
          </p:cNvSpPr>
          <p:nvPr>
            <p:ph type="ftr" sz="quarter" idx="13"/>
          </p:nvPr>
        </p:nvSpPr>
        <p:spPr>
          <a:xfrm>
            <a:off x="1662322" y="6356349"/>
            <a:ext cx="8016876" cy="279582"/>
          </a:xfrm>
        </p:spPr>
        <p:txBody>
          <a:bodyPr/>
          <a:lstStyle>
            <a:lvl1pPr>
              <a:defRPr>
                <a:solidFill>
                  <a:schemeClr val="bg1"/>
                </a:solidFill>
              </a:defRPr>
            </a:lvl1pPr>
          </a:lstStyle>
          <a:p>
            <a:endParaRPr lang="da-DK"/>
          </a:p>
        </p:txBody>
      </p:sp>
    </p:spTree>
    <p:extLst>
      <p:ext uri="{BB962C8B-B14F-4D97-AF65-F5344CB8AC3E}">
        <p14:creationId xmlns:p14="http://schemas.microsoft.com/office/powerpoint/2010/main" val="1704111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reaker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D7C5FA-4BA2-A744-A70C-7E6470FDA8B0}"/>
              </a:ext>
            </a:extLst>
          </p:cNvPr>
          <p:cNvSpPr/>
          <p:nvPr/>
        </p:nvSpPr>
        <p:spPr>
          <a:xfrm>
            <a:off x="142875" y="0"/>
            <a:ext cx="12049125" cy="6858000"/>
          </a:xfrm>
          <a:prstGeom prst="rect">
            <a:avLst/>
          </a:prstGeom>
          <a:solidFill>
            <a:srgbClr val="1B45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pic>
        <p:nvPicPr>
          <p:cNvPr id="8" name="Picture 7">
            <a:extLst>
              <a:ext uri="{FF2B5EF4-FFF2-40B4-BE49-F238E27FC236}">
                <a16:creationId xmlns:a16="http://schemas.microsoft.com/office/drawing/2014/main" id="{658FD01E-C2AF-0545-A1C8-D693A2F4D358}"/>
              </a:ext>
            </a:extLst>
          </p:cNvPr>
          <p:cNvPicPr>
            <a:picLocks noChangeAspect="1"/>
          </p:cNvPicPr>
          <p:nvPr/>
        </p:nvPicPr>
        <p:blipFill>
          <a:blip r:embed="rId2"/>
          <a:stretch>
            <a:fillRect/>
          </a:stretch>
        </p:blipFill>
        <p:spPr>
          <a:xfrm>
            <a:off x="3306722" y="1165683"/>
            <a:ext cx="5578555" cy="4500880"/>
          </a:xfrm>
          <a:prstGeom prst="rect">
            <a:avLst/>
          </a:prstGeom>
        </p:spPr>
      </p:pic>
      <p:sp>
        <p:nvSpPr>
          <p:cNvPr id="5" name="Title 1">
            <a:extLst>
              <a:ext uri="{FF2B5EF4-FFF2-40B4-BE49-F238E27FC236}">
                <a16:creationId xmlns:a16="http://schemas.microsoft.com/office/drawing/2014/main" id="{5999964C-223D-1848-BEFE-48231E458D4F}"/>
              </a:ext>
            </a:extLst>
          </p:cNvPr>
          <p:cNvSpPr>
            <a:spLocks noGrp="1"/>
          </p:cNvSpPr>
          <p:nvPr>
            <p:ph type="ctrTitle"/>
          </p:nvPr>
        </p:nvSpPr>
        <p:spPr>
          <a:xfrm>
            <a:off x="1108364" y="1191437"/>
            <a:ext cx="9975271" cy="4475126"/>
          </a:xfrm>
        </p:spPr>
        <p:txBody>
          <a:bodyPr anchor="ctr" anchorCtr="0"/>
          <a:lstStyle>
            <a:lvl1pPr algn="ctr">
              <a:defRPr sz="14000">
                <a:solidFill>
                  <a:schemeClr val="bg1"/>
                </a:solidFill>
              </a:defRPr>
            </a:lvl1pPr>
          </a:lstStyle>
          <a:p>
            <a:r>
              <a:rPr lang="da-DK"/>
              <a:t>Klik for at redigere titeltypografien i masteren</a:t>
            </a:r>
            <a:endParaRPr lang="en-DK"/>
          </a:p>
        </p:txBody>
      </p:sp>
      <p:sp>
        <p:nvSpPr>
          <p:cNvPr id="14" name="Date Placeholder 13">
            <a:extLst>
              <a:ext uri="{FF2B5EF4-FFF2-40B4-BE49-F238E27FC236}">
                <a16:creationId xmlns:a16="http://schemas.microsoft.com/office/drawing/2014/main" id="{EDBB20DC-26EF-5D41-8DD9-B0052414ED06}"/>
              </a:ext>
            </a:extLst>
          </p:cNvPr>
          <p:cNvSpPr>
            <a:spLocks noGrp="1"/>
          </p:cNvSpPr>
          <p:nvPr>
            <p:ph type="dt" sz="half" idx="10"/>
          </p:nvPr>
        </p:nvSpPr>
        <p:spPr/>
        <p:txBody>
          <a:bodyPr/>
          <a:lstStyle>
            <a:lvl1pPr>
              <a:defRPr>
                <a:solidFill>
                  <a:schemeClr val="bg1"/>
                </a:solidFill>
              </a:defRPr>
            </a:lvl1pPr>
          </a:lstStyle>
          <a:p>
            <a:fld id="{B09C4395-69A3-4777-A64C-2273E18EA1F4}" type="datetimeFigureOut">
              <a:rPr lang="da-DK" smtClean="0"/>
              <a:t>17-09-2023</a:t>
            </a:fld>
            <a:endParaRPr lang="da-DK"/>
          </a:p>
        </p:txBody>
      </p:sp>
      <p:sp>
        <p:nvSpPr>
          <p:cNvPr id="15" name="Footer Placeholder 14">
            <a:extLst>
              <a:ext uri="{FF2B5EF4-FFF2-40B4-BE49-F238E27FC236}">
                <a16:creationId xmlns:a16="http://schemas.microsoft.com/office/drawing/2014/main" id="{C35A56E0-2ED3-4A4D-889C-6E665627F31C}"/>
              </a:ext>
            </a:extLst>
          </p:cNvPr>
          <p:cNvSpPr>
            <a:spLocks noGrp="1"/>
          </p:cNvSpPr>
          <p:nvPr>
            <p:ph type="ftr" sz="quarter" idx="11"/>
          </p:nvPr>
        </p:nvSpPr>
        <p:spPr/>
        <p:txBody>
          <a:bodyPr/>
          <a:lstStyle>
            <a:lvl1pPr>
              <a:defRPr>
                <a:solidFill>
                  <a:schemeClr val="bg1"/>
                </a:solidFill>
              </a:defRPr>
            </a:lvl1pPr>
          </a:lstStyle>
          <a:p>
            <a:endParaRPr lang="da-DK"/>
          </a:p>
        </p:txBody>
      </p:sp>
      <p:sp>
        <p:nvSpPr>
          <p:cNvPr id="16" name="Slide Number Placeholder 15">
            <a:extLst>
              <a:ext uri="{FF2B5EF4-FFF2-40B4-BE49-F238E27FC236}">
                <a16:creationId xmlns:a16="http://schemas.microsoft.com/office/drawing/2014/main" id="{7D40CF5C-382E-7E48-A2FE-1279B9448B86}"/>
              </a:ext>
            </a:extLst>
          </p:cNvPr>
          <p:cNvSpPr>
            <a:spLocks noGrp="1"/>
          </p:cNvSpPr>
          <p:nvPr>
            <p:ph type="sldNum" sz="quarter" idx="12"/>
          </p:nvPr>
        </p:nvSpPr>
        <p:spPr/>
        <p:txBody>
          <a:bodyPr/>
          <a:lstStyle>
            <a:lvl1pPr>
              <a:defRPr>
                <a:solidFill>
                  <a:schemeClr val="bg1"/>
                </a:solidFill>
              </a:defRPr>
            </a:lvl1pPr>
          </a:lstStyle>
          <a:p>
            <a:fld id="{41E093F0-8174-4CBB-81F6-928CE715BAA8}" type="slidenum">
              <a:rPr lang="da-DK" smtClean="0"/>
              <a:t>‹nr.›</a:t>
            </a:fld>
            <a:endParaRPr lang="da-DK"/>
          </a:p>
        </p:txBody>
      </p:sp>
    </p:spTree>
    <p:extLst>
      <p:ext uri="{BB962C8B-B14F-4D97-AF65-F5344CB8AC3E}">
        <p14:creationId xmlns:p14="http://schemas.microsoft.com/office/powerpoint/2010/main" val="1070058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reaker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D7C5FA-4BA2-A744-A70C-7E6470FDA8B0}"/>
              </a:ext>
            </a:extLst>
          </p:cNvPr>
          <p:cNvSpPr/>
          <p:nvPr/>
        </p:nvSpPr>
        <p:spPr>
          <a:xfrm>
            <a:off x="142874" y="0"/>
            <a:ext cx="1204912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pic>
        <p:nvPicPr>
          <p:cNvPr id="6" name="Picture 5">
            <a:extLst>
              <a:ext uri="{FF2B5EF4-FFF2-40B4-BE49-F238E27FC236}">
                <a16:creationId xmlns:a16="http://schemas.microsoft.com/office/drawing/2014/main" id="{B2A1DF9F-FCCB-3645-BA95-B62B9261E202}"/>
              </a:ext>
            </a:extLst>
          </p:cNvPr>
          <p:cNvPicPr>
            <a:picLocks noChangeAspect="1"/>
          </p:cNvPicPr>
          <p:nvPr/>
        </p:nvPicPr>
        <p:blipFill rotWithShape="1">
          <a:blip r:embed="rId2"/>
          <a:srcRect l="10671" r="9485" b="45585"/>
          <a:stretch/>
        </p:blipFill>
        <p:spPr>
          <a:xfrm>
            <a:off x="2550239" y="2833282"/>
            <a:ext cx="7091520" cy="3429000"/>
          </a:xfrm>
          <a:prstGeom prst="rect">
            <a:avLst/>
          </a:prstGeom>
        </p:spPr>
      </p:pic>
      <p:sp>
        <p:nvSpPr>
          <p:cNvPr id="5" name="Title 1">
            <a:extLst>
              <a:ext uri="{FF2B5EF4-FFF2-40B4-BE49-F238E27FC236}">
                <a16:creationId xmlns:a16="http://schemas.microsoft.com/office/drawing/2014/main" id="{0FFB8350-112B-3743-9589-1F862B263C4B}"/>
              </a:ext>
            </a:extLst>
          </p:cNvPr>
          <p:cNvSpPr>
            <a:spLocks noGrp="1"/>
          </p:cNvSpPr>
          <p:nvPr>
            <p:ph type="ctrTitle"/>
          </p:nvPr>
        </p:nvSpPr>
        <p:spPr>
          <a:xfrm>
            <a:off x="1108364" y="1191437"/>
            <a:ext cx="9975271" cy="4475126"/>
          </a:xfrm>
        </p:spPr>
        <p:txBody>
          <a:bodyPr anchor="ctr" anchorCtr="0"/>
          <a:lstStyle>
            <a:lvl1pPr algn="ctr">
              <a:defRPr sz="14000">
                <a:solidFill>
                  <a:schemeClr val="bg1"/>
                </a:solidFill>
              </a:defRPr>
            </a:lvl1pPr>
          </a:lstStyle>
          <a:p>
            <a:r>
              <a:rPr lang="da-DK"/>
              <a:t>Klik for at redigere titeltypografien i masteren</a:t>
            </a:r>
            <a:endParaRPr lang="en-DK"/>
          </a:p>
        </p:txBody>
      </p:sp>
      <p:sp>
        <p:nvSpPr>
          <p:cNvPr id="7" name="Rectangle 6">
            <a:extLst>
              <a:ext uri="{FF2B5EF4-FFF2-40B4-BE49-F238E27FC236}">
                <a16:creationId xmlns:a16="http://schemas.microsoft.com/office/drawing/2014/main" id="{95EF4D60-CCAA-B14C-B93E-67992D18D2C9}"/>
              </a:ext>
            </a:extLst>
          </p:cNvPr>
          <p:cNvSpPr/>
          <p:nvPr/>
        </p:nvSpPr>
        <p:spPr>
          <a:xfrm>
            <a:off x="1" y="0"/>
            <a:ext cx="1428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 name="Date Placeholder 1">
            <a:extLst>
              <a:ext uri="{FF2B5EF4-FFF2-40B4-BE49-F238E27FC236}">
                <a16:creationId xmlns:a16="http://schemas.microsoft.com/office/drawing/2014/main" id="{34DF85D0-41C0-8941-8437-04EAC765FA9A}"/>
              </a:ext>
            </a:extLst>
          </p:cNvPr>
          <p:cNvSpPr>
            <a:spLocks noGrp="1"/>
          </p:cNvSpPr>
          <p:nvPr>
            <p:ph type="dt" sz="half" idx="10"/>
          </p:nvPr>
        </p:nvSpPr>
        <p:spPr/>
        <p:txBody>
          <a:bodyPr/>
          <a:lstStyle>
            <a:lvl1pPr>
              <a:defRPr>
                <a:solidFill>
                  <a:schemeClr val="bg1"/>
                </a:solidFill>
              </a:defRPr>
            </a:lvl1pPr>
          </a:lstStyle>
          <a:p>
            <a:fld id="{B09C4395-69A3-4777-A64C-2273E18EA1F4}" type="datetimeFigureOut">
              <a:rPr lang="da-DK" smtClean="0"/>
              <a:t>17-09-2023</a:t>
            </a:fld>
            <a:endParaRPr lang="da-DK"/>
          </a:p>
        </p:txBody>
      </p:sp>
      <p:sp>
        <p:nvSpPr>
          <p:cNvPr id="3" name="Footer Placeholder 2">
            <a:extLst>
              <a:ext uri="{FF2B5EF4-FFF2-40B4-BE49-F238E27FC236}">
                <a16:creationId xmlns:a16="http://schemas.microsoft.com/office/drawing/2014/main" id="{5038E51B-70E8-9B4A-BD67-F1D09F35C43D}"/>
              </a:ext>
            </a:extLst>
          </p:cNvPr>
          <p:cNvSpPr>
            <a:spLocks noGrp="1"/>
          </p:cNvSpPr>
          <p:nvPr>
            <p:ph type="ftr" sz="quarter" idx="11"/>
          </p:nvPr>
        </p:nvSpPr>
        <p:spPr/>
        <p:txBody>
          <a:bodyPr/>
          <a:lstStyle>
            <a:lvl1pPr>
              <a:defRPr>
                <a:solidFill>
                  <a:schemeClr val="bg1"/>
                </a:solidFill>
              </a:defRPr>
            </a:lvl1pPr>
          </a:lstStyle>
          <a:p>
            <a:endParaRPr lang="da-DK"/>
          </a:p>
        </p:txBody>
      </p:sp>
      <p:sp>
        <p:nvSpPr>
          <p:cNvPr id="10" name="Slide Number Placeholder 9">
            <a:extLst>
              <a:ext uri="{FF2B5EF4-FFF2-40B4-BE49-F238E27FC236}">
                <a16:creationId xmlns:a16="http://schemas.microsoft.com/office/drawing/2014/main" id="{9C2A915D-CF57-5B4A-8581-AFFA9754D45F}"/>
              </a:ext>
            </a:extLst>
          </p:cNvPr>
          <p:cNvSpPr>
            <a:spLocks noGrp="1"/>
          </p:cNvSpPr>
          <p:nvPr>
            <p:ph type="sldNum" sz="quarter" idx="12"/>
          </p:nvPr>
        </p:nvSpPr>
        <p:spPr/>
        <p:txBody>
          <a:bodyPr/>
          <a:lstStyle>
            <a:lvl1pPr>
              <a:defRPr>
                <a:solidFill>
                  <a:schemeClr val="bg1"/>
                </a:solidFill>
              </a:defRPr>
            </a:lvl1pPr>
          </a:lstStyle>
          <a:p>
            <a:fld id="{41E093F0-8174-4CBB-81F6-928CE715BAA8}" type="slidenum">
              <a:rPr lang="da-DK" smtClean="0"/>
              <a:t>‹nr.›</a:t>
            </a:fld>
            <a:endParaRPr lang="da-DK"/>
          </a:p>
        </p:txBody>
      </p:sp>
    </p:spTree>
    <p:extLst>
      <p:ext uri="{BB962C8B-B14F-4D97-AF65-F5344CB8AC3E}">
        <p14:creationId xmlns:p14="http://schemas.microsoft.com/office/powerpoint/2010/main" val="664738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ekst - hvid baggrun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74E69A-D904-D147-BD2C-47A9566A2BF9}"/>
              </a:ext>
            </a:extLst>
          </p:cNvPr>
          <p:cNvSpPr>
            <a:spLocks noGrp="1"/>
          </p:cNvSpPr>
          <p:nvPr>
            <p:ph idx="1"/>
          </p:nvPr>
        </p:nvSpPr>
        <p:spPr>
          <a:xfrm>
            <a:off x="1686910" y="1657205"/>
            <a:ext cx="9089040" cy="4440928"/>
          </a:xfrm>
        </p:spPr>
        <p:txBody>
          <a:body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DK"/>
          </a:p>
        </p:txBody>
      </p:sp>
      <p:sp>
        <p:nvSpPr>
          <p:cNvPr id="4" name="Title 3">
            <a:extLst>
              <a:ext uri="{FF2B5EF4-FFF2-40B4-BE49-F238E27FC236}">
                <a16:creationId xmlns:a16="http://schemas.microsoft.com/office/drawing/2014/main" id="{45F1E5EA-0644-DF46-A7B1-274B2062E117}"/>
              </a:ext>
            </a:extLst>
          </p:cNvPr>
          <p:cNvSpPr>
            <a:spLocks noGrp="1"/>
          </p:cNvSpPr>
          <p:nvPr>
            <p:ph type="title"/>
          </p:nvPr>
        </p:nvSpPr>
        <p:spPr/>
        <p:txBody>
          <a:bodyPr/>
          <a:lstStyle/>
          <a:p>
            <a:r>
              <a:rPr lang="da-DK"/>
              <a:t>Klik for at redigere titeltypografien i masteren</a:t>
            </a:r>
            <a:endParaRPr lang="en-DK"/>
          </a:p>
        </p:txBody>
      </p:sp>
      <p:sp>
        <p:nvSpPr>
          <p:cNvPr id="2" name="Slide Number Placeholder 1">
            <a:extLst>
              <a:ext uri="{FF2B5EF4-FFF2-40B4-BE49-F238E27FC236}">
                <a16:creationId xmlns:a16="http://schemas.microsoft.com/office/drawing/2014/main" id="{750D4EF4-C1E7-F244-A90E-5B63438B62D6}"/>
              </a:ext>
            </a:extLst>
          </p:cNvPr>
          <p:cNvSpPr>
            <a:spLocks noGrp="1"/>
          </p:cNvSpPr>
          <p:nvPr>
            <p:ph type="sldNum" sz="quarter" idx="10"/>
          </p:nvPr>
        </p:nvSpPr>
        <p:spPr/>
        <p:txBody>
          <a:bodyPr/>
          <a:lstStyle/>
          <a:p>
            <a:fld id="{41E093F0-8174-4CBB-81F6-928CE715BAA8}" type="slidenum">
              <a:rPr lang="da-DK" smtClean="0"/>
              <a:t>‹nr.›</a:t>
            </a:fld>
            <a:endParaRPr lang="da-DK"/>
          </a:p>
        </p:txBody>
      </p:sp>
      <p:pic>
        <p:nvPicPr>
          <p:cNvPr id="6" name="Picture 5">
            <a:extLst>
              <a:ext uri="{FF2B5EF4-FFF2-40B4-BE49-F238E27FC236}">
                <a16:creationId xmlns:a16="http://schemas.microsoft.com/office/drawing/2014/main" id="{D305DD72-5E4A-3748-B11F-C9F9CEB8F937}"/>
              </a:ext>
            </a:extLst>
          </p:cNvPr>
          <p:cNvPicPr>
            <a:picLocks noChangeAspect="1"/>
          </p:cNvPicPr>
          <p:nvPr/>
        </p:nvPicPr>
        <p:blipFill rotWithShape="1">
          <a:blip r:embed="rId2"/>
          <a:srcRect l="10671" r="65756" b="41863"/>
          <a:stretch/>
        </p:blipFill>
        <p:spPr>
          <a:xfrm>
            <a:off x="10648950" y="3966569"/>
            <a:ext cx="1684761" cy="2947915"/>
          </a:xfrm>
          <a:prstGeom prst="rect">
            <a:avLst/>
          </a:prstGeom>
        </p:spPr>
      </p:pic>
      <p:sp>
        <p:nvSpPr>
          <p:cNvPr id="5" name="Date Placeholder 4">
            <a:extLst>
              <a:ext uri="{FF2B5EF4-FFF2-40B4-BE49-F238E27FC236}">
                <a16:creationId xmlns:a16="http://schemas.microsoft.com/office/drawing/2014/main" id="{D831E398-75B3-B540-B8FE-95242F7AF794}"/>
              </a:ext>
            </a:extLst>
          </p:cNvPr>
          <p:cNvSpPr>
            <a:spLocks noGrp="1"/>
          </p:cNvSpPr>
          <p:nvPr>
            <p:ph type="dt" sz="half" idx="11"/>
          </p:nvPr>
        </p:nvSpPr>
        <p:spPr/>
        <p:txBody>
          <a:bodyPr/>
          <a:lstStyle/>
          <a:p>
            <a:fld id="{B09C4395-69A3-4777-A64C-2273E18EA1F4}" type="datetimeFigureOut">
              <a:rPr lang="da-DK" smtClean="0"/>
              <a:t>17-09-2023</a:t>
            </a:fld>
            <a:endParaRPr lang="da-DK"/>
          </a:p>
        </p:txBody>
      </p:sp>
      <p:sp>
        <p:nvSpPr>
          <p:cNvPr id="9" name="Footer Placeholder 8">
            <a:extLst>
              <a:ext uri="{FF2B5EF4-FFF2-40B4-BE49-F238E27FC236}">
                <a16:creationId xmlns:a16="http://schemas.microsoft.com/office/drawing/2014/main" id="{84B0CB26-A08D-0E49-911D-09789AB725A8}"/>
              </a:ext>
            </a:extLst>
          </p:cNvPr>
          <p:cNvSpPr>
            <a:spLocks noGrp="1"/>
          </p:cNvSpPr>
          <p:nvPr>
            <p:ph type="ftr" sz="quarter" idx="12"/>
          </p:nvPr>
        </p:nvSpPr>
        <p:spPr/>
        <p:txBody>
          <a:bodyPr/>
          <a:lstStyle/>
          <a:p>
            <a:endParaRPr lang="da-DK"/>
          </a:p>
        </p:txBody>
      </p:sp>
    </p:spTree>
    <p:extLst>
      <p:ext uri="{BB962C8B-B14F-4D97-AF65-F5344CB8AC3E}">
        <p14:creationId xmlns:p14="http://schemas.microsoft.com/office/powerpoint/2010/main" val="4100895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kst - lys baggrun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28C97ED-28F1-2042-9DF4-C9A277DE13FF}"/>
              </a:ext>
            </a:extLst>
          </p:cNvPr>
          <p:cNvSpPr/>
          <p:nvPr/>
        </p:nvSpPr>
        <p:spPr>
          <a:xfrm>
            <a:off x="139700" y="0"/>
            <a:ext cx="1205229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3" name="Content Placeholder 2">
            <a:extLst>
              <a:ext uri="{FF2B5EF4-FFF2-40B4-BE49-F238E27FC236}">
                <a16:creationId xmlns:a16="http://schemas.microsoft.com/office/drawing/2014/main" id="{E074E69A-D904-D147-BD2C-47A9566A2BF9}"/>
              </a:ext>
            </a:extLst>
          </p:cNvPr>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DK"/>
          </a:p>
        </p:txBody>
      </p:sp>
      <p:sp>
        <p:nvSpPr>
          <p:cNvPr id="4" name="Title 3">
            <a:extLst>
              <a:ext uri="{FF2B5EF4-FFF2-40B4-BE49-F238E27FC236}">
                <a16:creationId xmlns:a16="http://schemas.microsoft.com/office/drawing/2014/main" id="{45F1E5EA-0644-DF46-A7B1-274B2062E117}"/>
              </a:ext>
            </a:extLst>
          </p:cNvPr>
          <p:cNvSpPr>
            <a:spLocks noGrp="1"/>
          </p:cNvSpPr>
          <p:nvPr>
            <p:ph type="title"/>
          </p:nvPr>
        </p:nvSpPr>
        <p:spPr/>
        <p:txBody>
          <a:bodyPr/>
          <a:lstStyle>
            <a:lvl1pPr>
              <a:defRPr>
                <a:solidFill>
                  <a:schemeClr val="bg1"/>
                </a:solidFill>
              </a:defRPr>
            </a:lvl1pPr>
          </a:lstStyle>
          <a:p>
            <a:r>
              <a:rPr lang="da-DK"/>
              <a:t>Klik for at redigere titeltypografien i masteren</a:t>
            </a:r>
            <a:endParaRPr lang="en-DK"/>
          </a:p>
        </p:txBody>
      </p:sp>
      <p:sp>
        <p:nvSpPr>
          <p:cNvPr id="2" name="Slide Number Placeholder 1">
            <a:extLst>
              <a:ext uri="{FF2B5EF4-FFF2-40B4-BE49-F238E27FC236}">
                <a16:creationId xmlns:a16="http://schemas.microsoft.com/office/drawing/2014/main" id="{750D4EF4-C1E7-F244-A90E-5B63438B62D6}"/>
              </a:ext>
            </a:extLst>
          </p:cNvPr>
          <p:cNvSpPr>
            <a:spLocks noGrp="1"/>
          </p:cNvSpPr>
          <p:nvPr>
            <p:ph type="sldNum" sz="quarter" idx="10"/>
          </p:nvPr>
        </p:nvSpPr>
        <p:spPr/>
        <p:txBody>
          <a:bodyPr/>
          <a:lstStyle>
            <a:lvl1pPr>
              <a:defRPr>
                <a:solidFill>
                  <a:schemeClr val="bg1"/>
                </a:solidFill>
              </a:defRPr>
            </a:lvl1pPr>
          </a:lstStyle>
          <a:p>
            <a:fld id="{41E093F0-8174-4CBB-81F6-928CE715BAA8}" type="slidenum">
              <a:rPr lang="da-DK" smtClean="0"/>
              <a:t>‹nr.›</a:t>
            </a:fld>
            <a:endParaRPr lang="da-DK"/>
          </a:p>
        </p:txBody>
      </p:sp>
      <p:pic>
        <p:nvPicPr>
          <p:cNvPr id="7" name="Picture 6">
            <a:extLst>
              <a:ext uri="{FF2B5EF4-FFF2-40B4-BE49-F238E27FC236}">
                <a16:creationId xmlns:a16="http://schemas.microsoft.com/office/drawing/2014/main" id="{0FB4DD02-C0F4-4947-AEA3-A518291493E7}"/>
              </a:ext>
            </a:extLst>
          </p:cNvPr>
          <p:cNvPicPr>
            <a:picLocks noChangeAspect="1"/>
          </p:cNvPicPr>
          <p:nvPr/>
        </p:nvPicPr>
        <p:blipFill rotWithShape="1">
          <a:blip r:embed="rId2"/>
          <a:srcRect b="22980"/>
          <a:stretch/>
        </p:blipFill>
        <p:spPr>
          <a:xfrm>
            <a:off x="488950" y="447938"/>
            <a:ext cx="858395" cy="888737"/>
          </a:xfrm>
          <a:prstGeom prst="rect">
            <a:avLst/>
          </a:prstGeom>
        </p:spPr>
      </p:pic>
      <p:sp>
        <p:nvSpPr>
          <p:cNvPr id="9" name="Rectangle 8">
            <a:extLst>
              <a:ext uri="{FF2B5EF4-FFF2-40B4-BE49-F238E27FC236}">
                <a16:creationId xmlns:a16="http://schemas.microsoft.com/office/drawing/2014/main" id="{A908ED0F-E8E3-3943-A399-5CF4A883E4B1}"/>
              </a:ext>
            </a:extLst>
          </p:cNvPr>
          <p:cNvSpPr/>
          <p:nvPr/>
        </p:nvSpPr>
        <p:spPr>
          <a:xfrm>
            <a:off x="1" y="0"/>
            <a:ext cx="1428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pic>
        <p:nvPicPr>
          <p:cNvPr id="10" name="Picture 9">
            <a:extLst>
              <a:ext uri="{FF2B5EF4-FFF2-40B4-BE49-F238E27FC236}">
                <a16:creationId xmlns:a16="http://schemas.microsoft.com/office/drawing/2014/main" id="{F6B7A5AF-4C32-144D-9D36-346EC40D9ABC}"/>
              </a:ext>
            </a:extLst>
          </p:cNvPr>
          <p:cNvPicPr>
            <a:picLocks noChangeAspect="1"/>
          </p:cNvPicPr>
          <p:nvPr/>
        </p:nvPicPr>
        <p:blipFill rotWithShape="1">
          <a:blip r:embed="rId3"/>
          <a:srcRect l="10671" r="65756" b="41863"/>
          <a:stretch/>
        </p:blipFill>
        <p:spPr>
          <a:xfrm>
            <a:off x="10648950" y="3966569"/>
            <a:ext cx="1684761" cy="2947915"/>
          </a:xfrm>
          <a:prstGeom prst="rect">
            <a:avLst/>
          </a:prstGeom>
        </p:spPr>
      </p:pic>
      <p:sp>
        <p:nvSpPr>
          <p:cNvPr id="6" name="Date Placeholder 5">
            <a:extLst>
              <a:ext uri="{FF2B5EF4-FFF2-40B4-BE49-F238E27FC236}">
                <a16:creationId xmlns:a16="http://schemas.microsoft.com/office/drawing/2014/main" id="{447F6E9A-388B-7843-84C7-47D1BD3D7CEC}"/>
              </a:ext>
            </a:extLst>
          </p:cNvPr>
          <p:cNvSpPr>
            <a:spLocks noGrp="1"/>
          </p:cNvSpPr>
          <p:nvPr>
            <p:ph type="dt" sz="half" idx="11"/>
          </p:nvPr>
        </p:nvSpPr>
        <p:spPr/>
        <p:txBody>
          <a:bodyPr/>
          <a:lstStyle>
            <a:lvl1pPr>
              <a:defRPr>
                <a:solidFill>
                  <a:schemeClr val="bg1"/>
                </a:solidFill>
              </a:defRPr>
            </a:lvl1pPr>
          </a:lstStyle>
          <a:p>
            <a:fld id="{B09C4395-69A3-4777-A64C-2273E18EA1F4}" type="datetimeFigureOut">
              <a:rPr lang="da-DK" smtClean="0"/>
              <a:t>17-09-2023</a:t>
            </a:fld>
            <a:endParaRPr lang="da-DK"/>
          </a:p>
        </p:txBody>
      </p:sp>
      <p:sp>
        <p:nvSpPr>
          <p:cNvPr id="8" name="Footer Placeholder 7">
            <a:extLst>
              <a:ext uri="{FF2B5EF4-FFF2-40B4-BE49-F238E27FC236}">
                <a16:creationId xmlns:a16="http://schemas.microsoft.com/office/drawing/2014/main" id="{069A4E30-54B8-D841-B7E1-F4FF79DF9C79}"/>
              </a:ext>
            </a:extLst>
          </p:cNvPr>
          <p:cNvSpPr>
            <a:spLocks noGrp="1"/>
          </p:cNvSpPr>
          <p:nvPr>
            <p:ph type="ftr" sz="quarter" idx="12"/>
          </p:nvPr>
        </p:nvSpPr>
        <p:spPr/>
        <p:txBody>
          <a:bodyPr/>
          <a:lstStyle>
            <a:lvl1pPr>
              <a:defRPr>
                <a:solidFill>
                  <a:schemeClr val="bg1"/>
                </a:solidFill>
              </a:defRPr>
            </a:lvl1pPr>
          </a:lstStyle>
          <a:p>
            <a:endParaRPr lang="da-DK"/>
          </a:p>
        </p:txBody>
      </p:sp>
    </p:spTree>
    <p:extLst>
      <p:ext uri="{BB962C8B-B14F-4D97-AF65-F5344CB8AC3E}">
        <p14:creationId xmlns:p14="http://schemas.microsoft.com/office/powerpoint/2010/main" val="3846127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kst - mørk baggrun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28C97ED-28F1-2042-9DF4-C9A277DE13FF}"/>
              </a:ext>
            </a:extLst>
          </p:cNvPr>
          <p:cNvSpPr/>
          <p:nvPr/>
        </p:nvSpPr>
        <p:spPr>
          <a:xfrm>
            <a:off x="139700" y="0"/>
            <a:ext cx="120522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3" name="Content Placeholder 2">
            <a:extLst>
              <a:ext uri="{FF2B5EF4-FFF2-40B4-BE49-F238E27FC236}">
                <a16:creationId xmlns:a16="http://schemas.microsoft.com/office/drawing/2014/main" id="{E074E69A-D904-D147-BD2C-47A9566A2BF9}"/>
              </a:ext>
            </a:extLst>
          </p:cNvPr>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DK"/>
          </a:p>
        </p:txBody>
      </p:sp>
      <p:sp>
        <p:nvSpPr>
          <p:cNvPr id="4" name="Title 3">
            <a:extLst>
              <a:ext uri="{FF2B5EF4-FFF2-40B4-BE49-F238E27FC236}">
                <a16:creationId xmlns:a16="http://schemas.microsoft.com/office/drawing/2014/main" id="{45F1E5EA-0644-DF46-A7B1-274B2062E117}"/>
              </a:ext>
            </a:extLst>
          </p:cNvPr>
          <p:cNvSpPr>
            <a:spLocks noGrp="1"/>
          </p:cNvSpPr>
          <p:nvPr>
            <p:ph type="title"/>
          </p:nvPr>
        </p:nvSpPr>
        <p:spPr/>
        <p:txBody>
          <a:bodyPr/>
          <a:lstStyle>
            <a:lvl1pPr>
              <a:defRPr>
                <a:solidFill>
                  <a:schemeClr val="bg1"/>
                </a:solidFill>
              </a:defRPr>
            </a:lvl1pPr>
          </a:lstStyle>
          <a:p>
            <a:r>
              <a:rPr lang="da-DK"/>
              <a:t>Klik for at redigere titeltypografien i masteren</a:t>
            </a:r>
            <a:endParaRPr lang="en-DK"/>
          </a:p>
        </p:txBody>
      </p:sp>
      <p:sp>
        <p:nvSpPr>
          <p:cNvPr id="2" name="Slide Number Placeholder 1">
            <a:extLst>
              <a:ext uri="{FF2B5EF4-FFF2-40B4-BE49-F238E27FC236}">
                <a16:creationId xmlns:a16="http://schemas.microsoft.com/office/drawing/2014/main" id="{750D4EF4-C1E7-F244-A90E-5B63438B62D6}"/>
              </a:ext>
            </a:extLst>
          </p:cNvPr>
          <p:cNvSpPr>
            <a:spLocks noGrp="1"/>
          </p:cNvSpPr>
          <p:nvPr>
            <p:ph type="sldNum" sz="quarter" idx="10"/>
          </p:nvPr>
        </p:nvSpPr>
        <p:spPr/>
        <p:txBody>
          <a:bodyPr/>
          <a:lstStyle>
            <a:lvl1pPr>
              <a:defRPr>
                <a:solidFill>
                  <a:schemeClr val="bg1"/>
                </a:solidFill>
              </a:defRPr>
            </a:lvl1pPr>
          </a:lstStyle>
          <a:p>
            <a:fld id="{41E093F0-8174-4CBB-81F6-928CE715BAA8}" type="slidenum">
              <a:rPr lang="da-DK" smtClean="0"/>
              <a:t>‹nr.›</a:t>
            </a:fld>
            <a:endParaRPr lang="da-DK"/>
          </a:p>
        </p:txBody>
      </p:sp>
      <p:pic>
        <p:nvPicPr>
          <p:cNvPr id="7" name="Picture 6">
            <a:extLst>
              <a:ext uri="{FF2B5EF4-FFF2-40B4-BE49-F238E27FC236}">
                <a16:creationId xmlns:a16="http://schemas.microsoft.com/office/drawing/2014/main" id="{0FB4DD02-C0F4-4947-AEA3-A518291493E7}"/>
              </a:ext>
            </a:extLst>
          </p:cNvPr>
          <p:cNvPicPr>
            <a:picLocks noChangeAspect="1"/>
          </p:cNvPicPr>
          <p:nvPr/>
        </p:nvPicPr>
        <p:blipFill rotWithShape="1">
          <a:blip r:embed="rId2"/>
          <a:srcRect b="22980"/>
          <a:stretch/>
        </p:blipFill>
        <p:spPr>
          <a:xfrm>
            <a:off x="488950" y="447938"/>
            <a:ext cx="858395" cy="888737"/>
          </a:xfrm>
          <a:prstGeom prst="rect">
            <a:avLst/>
          </a:prstGeom>
        </p:spPr>
      </p:pic>
      <p:pic>
        <p:nvPicPr>
          <p:cNvPr id="9" name="Picture 8">
            <a:extLst>
              <a:ext uri="{FF2B5EF4-FFF2-40B4-BE49-F238E27FC236}">
                <a16:creationId xmlns:a16="http://schemas.microsoft.com/office/drawing/2014/main" id="{4C43FA64-DC2B-2A47-A6D8-471173CA456C}"/>
              </a:ext>
            </a:extLst>
          </p:cNvPr>
          <p:cNvPicPr>
            <a:picLocks noChangeAspect="1"/>
          </p:cNvPicPr>
          <p:nvPr/>
        </p:nvPicPr>
        <p:blipFill rotWithShape="1">
          <a:blip r:embed="rId3"/>
          <a:srcRect l="37825" r="44355" b="41854"/>
          <a:stretch/>
        </p:blipFill>
        <p:spPr>
          <a:xfrm>
            <a:off x="10964207" y="3963727"/>
            <a:ext cx="1273248" cy="2947915"/>
          </a:xfrm>
          <a:prstGeom prst="rect">
            <a:avLst/>
          </a:prstGeom>
        </p:spPr>
      </p:pic>
      <p:sp>
        <p:nvSpPr>
          <p:cNvPr id="6" name="Date Placeholder 5">
            <a:extLst>
              <a:ext uri="{FF2B5EF4-FFF2-40B4-BE49-F238E27FC236}">
                <a16:creationId xmlns:a16="http://schemas.microsoft.com/office/drawing/2014/main" id="{5E2F49D2-1D38-C549-AFD7-BAF7225423DA}"/>
              </a:ext>
            </a:extLst>
          </p:cNvPr>
          <p:cNvSpPr>
            <a:spLocks noGrp="1"/>
          </p:cNvSpPr>
          <p:nvPr>
            <p:ph type="dt" sz="half" idx="11"/>
          </p:nvPr>
        </p:nvSpPr>
        <p:spPr/>
        <p:txBody>
          <a:bodyPr/>
          <a:lstStyle>
            <a:lvl1pPr>
              <a:defRPr>
                <a:solidFill>
                  <a:schemeClr val="bg1"/>
                </a:solidFill>
              </a:defRPr>
            </a:lvl1pPr>
          </a:lstStyle>
          <a:p>
            <a:fld id="{B09C4395-69A3-4777-A64C-2273E18EA1F4}" type="datetimeFigureOut">
              <a:rPr lang="da-DK" smtClean="0"/>
              <a:t>17-09-2023</a:t>
            </a:fld>
            <a:endParaRPr lang="da-DK"/>
          </a:p>
        </p:txBody>
      </p:sp>
      <p:sp>
        <p:nvSpPr>
          <p:cNvPr id="11" name="Footer Placeholder 10">
            <a:extLst>
              <a:ext uri="{FF2B5EF4-FFF2-40B4-BE49-F238E27FC236}">
                <a16:creationId xmlns:a16="http://schemas.microsoft.com/office/drawing/2014/main" id="{78D1D94E-B680-E34F-945B-F0DCAC4BA2D8}"/>
              </a:ext>
            </a:extLst>
          </p:cNvPr>
          <p:cNvSpPr>
            <a:spLocks noGrp="1"/>
          </p:cNvSpPr>
          <p:nvPr>
            <p:ph type="ftr" sz="quarter" idx="12"/>
          </p:nvPr>
        </p:nvSpPr>
        <p:spPr/>
        <p:txBody>
          <a:bodyPr/>
          <a:lstStyle>
            <a:lvl1pPr>
              <a:defRPr>
                <a:solidFill>
                  <a:schemeClr val="bg1"/>
                </a:solidFill>
              </a:defRPr>
            </a:lvl1pPr>
          </a:lstStyle>
          <a:p>
            <a:endParaRPr lang="da-DK"/>
          </a:p>
        </p:txBody>
      </p:sp>
    </p:spTree>
    <p:extLst>
      <p:ext uri="{BB962C8B-B14F-4D97-AF65-F5344CB8AC3E}">
        <p14:creationId xmlns:p14="http://schemas.microsoft.com/office/powerpoint/2010/main" val="410066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F50142-BBA2-6642-97B4-666525D1454F}"/>
              </a:ext>
            </a:extLst>
          </p:cNvPr>
          <p:cNvSpPr>
            <a:spLocks noGrp="1"/>
          </p:cNvSpPr>
          <p:nvPr>
            <p:ph type="title"/>
          </p:nvPr>
        </p:nvSpPr>
        <p:spPr>
          <a:xfrm>
            <a:off x="1686910" y="447938"/>
            <a:ext cx="9089040" cy="797537"/>
          </a:xfrm>
          <a:prstGeom prst="rect">
            <a:avLst/>
          </a:prstGeom>
        </p:spPr>
        <p:txBody>
          <a:bodyPr vert="horz" lIns="0" tIns="0" rIns="0" bIns="0" rtlCol="0" anchor="b" anchorCtr="0">
            <a:normAutofit/>
          </a:bodyPr>
          <a:lstStyle/>
          <a:p>
            <a:endParaRPr lang="en-DK"/>
          </a:p>
        </p:txBody>
      </p:sp>
      <p:sp>
        <p:nvSpPr>
          <p:cNvPr id="3" name="Text Placeholder 2">
            <a:extLst>
              <a:ext uri="{FF2B5EF4-FFF2-40B4-BE49-F238E27FC236}">
                <a16:creationId xmlns:a16="http://schemas.microsoft.com/office/drawing/2014/main" id="{72D97DA2-A384-7842-8FE4-5D0E69845677}"/>
              </a:ext>
            </a:extLst>
          </p:cNvPr>
          <p:cNvSpPr>
            <a:spLocks noGrp="1"/>
          </p:cNvSpPr>
          <p:nvPr>
            <p:ph type="body" idx="1"/>
          </p:nvPr>
        </p:nvSpPr>
        <p:spPr>
          <a:xfrm>
            <a:off x="1686910" y="1657205"/>
            <a:ext cx="9089040" cy="4440928"/>
          </a:xfrm>
          <a:prstGeom prst="rect">
            <a:avLst/>
          </a:prstGeom>
        </p:spPr>
        <p:txBody>
          <a:bodyPr vert="horz" lIns="0" tIns="0" rIns="0" bIns="0" rtlCol="0">
            <a:normAutofit/>
          </a:body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DK"/>
          </a:p>
        </p:txBody>
      </p:sp>
      <p:pic>
        <p:nvPicPr>
          <p:cNvPr id="7" name="Picture 6">
            <a:extLst>
              <a:ext uri="{FF2B5EF4-FFF2-40B4-BE49-F238E27FC236}">
                <a16:creationId xmlns:a16="http://schemas.microsoft.com/office/drawing/2014/main" id="{3A1972E0-9713-4949-8065-02A4226D5A70}"/>
              </a:ext>
            </a:extLst>
          </p:cNvPr>
          <p:cNvPicPr>
            <a:picLocks noChangeAspect="1"/>
          </p:cNvPicPr>
          <p:nvPr/>
        </p:nvPicPr>
        <p:blipFill>
          <a:blip r:embed="rId32"/>
          <a:stretch>
            <a:fillRect/>
          </a:stretch>
        </p:blipFill>
        <p:spPr>
          <a:xfrm>
            <a:off x="488045" y="447939"/>
            <a:ext cx="853694" cy="874686"/>
          </a:xfrm>
          <a:prstGeom prst="rect">
            <a:avLst/>
          </a:prstGeom>
        </p:spPr>
      </p:pic>
      <p:sp>
        <p:nvSpPr>
          <p:cNvPr id="4" name="Rectangle 3">
            <a:extLst>
              <a:ext uri="{FF2B5EF4-FFF2-40B4-BE49-F238E27FC236}">
                <a16:creationId xmlns:a16="http://schemas.microsoft.com/office/drawing/2014/main" id="{8720AB8C-47EB-284B-BEF0-3CAC31FCFE86}"/>
              </a:ext>
            </a:extLst>
          </p:cNvPr>
          <p:cNvSpPr/>
          <p:nvPr/>
        </p:nvSpPr>
        <p:spPr>
          <a:xfrm>
            <a:off x="1" y="0"/>
            <a:ext cx="142874"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0" name="Slide Number Placeholder 11">
            <a:extLst>
              <a:ext uri="{FF2B5EF4-FFF2-40B4-BE49-F238E27FC236}">
                <a16:creationId xmlns:a16="http://schemas.microsoft.com/office/drawing/2014/main" id="{76EEAD9F-26F0-DF48-B9B7-D3450C237763}"/>
              </a:ext>
            </a:extLst>
          </p:cNvPr>
          <p:cNvSpPr>
            <a:spLocks noGrp="1"/>
          </p:cNvSpPr>
          <p:nvPr>
            <p:ph type="sldNum" sz="quarter" idx="4"/>
          </p:nvPr>
        </p:nvSpPr>
        <p:spPr>
          <a:xfrm rot="16200000">
            <a:off x="362689" y="3327135"/>
            <a:ext cx="1104405" cy="283729"/>
          </a:xfrm>
          <a:prstGeom prst="rect">
            <a:avLst/>
          </a:prstGeom>
        </p:spPr>
        <p:txBody>
          <a:bodyPr lIns="0" tIns="0" rIns="0" bIns="0" anchor="ctr" anchorCtr="0"/>
          <a:lstStyle>
            <a:lvl1pPr algn="l">
              <a:buFontTx/>
              <a:buBlip>
                <a:blip r:embed="rId33"/>
              </a:buBlip>
              <a:defRPr sz="1400"/>
            </a:lvl1pPr>
          </a:lstStyle>
          <a:p>
            <a:fld id="{41E093F0-8174-4CBB-81F6-928CE715BAA8}" type="slidenum">
              <a:rPr lang="da-DK" smtClean="0"/>
              <a:t>‹nr.›</a:t>
            </a:fld>
            <a:endParaRPr lang="da-DK"/>
          </a:p>
        </p:txBody>
      </p:sp>
      <p:sp>
        <p:nvSpPr>
          <p:cNvPr id="8" name="Footer Placeholder 4">
            <a:extLst>
              <a:ext uri="{FF2B5EF4-FFF2-40B4-BE49-F238E27FC236}">
                <a16:creationId xmlns:a16="http://schemas.microsoft.com/office/drawing/2014/main" id="{6FEAF04A-204F-AC49-871E-33511BA070CA}"/>
              </a:ext>
            </a:extLst>
          </p:cNvPr>
          <p:cNvSpPr>
            <a:spLocks noGrp="1"/>
          </p:cNvSpPr>
          <p:nvPr>
            <p:ph type="ftr" sz="quarter" idx="3"/>
          </p:nvPr>
        </p:nvSpPr>
        <p:spPr>
          <a:xfrm>
            <a:off x="2759074" y="6356349"/>
            <a:ext cx="8016876" cy="279582"/>
          </a:xfrm>
          <a:prstGeom prst="rect">
            <a:avLst/>
          </a:prstGeom>
        </p:spPr>
        <p:txBody>
          <a:bodyPr vert="horz" lIns="0" tIns="0" rIns="0" bIns="0" rtlCol="0" anchor="ctr"/>
          <a:lstStyle>
            <a:lvl1pPr algn="l">
              <a:defRPr sz="1200">
                <a:solidFill>
                  <a:schemeClr val="tx1"/>
                </a:solidFill>
              </a:defRPr>
            </a:lvl1pPr>
          </a:lstStyle>
          <a:p>
            <a:endParaRPr lang="da-DK"/>
          </a:p>
        </p:txBody>
      </p:sp>
      <p:sp>
        <p:nvSpPr>
          <p:cNvPr id="9" name="Date Placeholder 3">
            <a:extLst>
              <a:ext uri="{FF2B5EF4-FFF2-40B4-BE49-F238E27FC236}">
                <a16:creationId xmlns:a16="http://schemas.microsoft.com/office/drawing/2014/main" id="{E5C2E710-BCD3-2041-8DB1-98969394E357}"/>
              </a:ext>
            </a:extLst>
          </p:cNvPr>
          <p:cNvSpPr>
            <a:spLocks noGrp="1"/>
          </p:cNvSpPr>
          <p:nvPr>
            <p:ph type="dt" sz="half" idx="2"/>
          </p:nvPr>
        </p:nvSpPr>
        <p:spPr>
          <a:xfrm>
            <a:off x="1686910" y="6356350"/>
            <a:ext cx="964215" cy="279582"/>
          </a:xfrm>
          <a:prstGeom prst="rect">
            <a:avLst/>
          </a:prstGeom>
        </p:spPr>
        <p:txBody>
          <a:bodyPr lIns="0" tIns="0" rIns="0" bIns="0" anchor="ctr" anchorCtr="0"/>
          <a:lstStyle>
            <a:lvl1pPr>
              <a:defRPr sz="1200"/>
            </a:lvl1pPr>
          </a:lstStyle>
          <a:p>
            <a:fld id="{B09C4395-69A3-4777-A64C-2273E18EA1F4}" type="datetimeFigureOut">
              <a:rPr lang="da-DK" smtClean="0"/>
              <a:t>17-09-2023</a:t>
            </a:fld>
            <a:endParaRPr lang="da-DK"/>
          </a:p>
        </p:txBody>
      </p:sp>
    </p:spTree>
    <p:extLst>
      <p:ext uri="{BB962C8B-B14F-4D97-AF65-F5344CB8AC3E}">
        <p14:creationId xmlns:p14="http://schemas.microsoft.com/office/powerpoint/2010/main" val="1948045450"/>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Lst>
  <p:txStyles>
    <p:titleStyle>
      <a:lvl1pPr algn="l" defTabSz="914400" rtl="0" eaLnBrk="1" latinLnBrk="0" hangingPunct="1">
        <a:lnSpc>
          <a:spcPct val="90000"/>
        </a:lnSpc>
        <a:spcBef>
          <a:spcPct val="0"/>
        </a:spcBef>
        <a:buNone/>
        <a:defRPr sz="4200" b="0" kern="1200">
          <a:solidFill>
            <a:schemeClr val="tx1"/>
          </a:solidFill>
          <a:latin typeface="+mj-lt"/>
          <a:ea typeface="+mj-ea"/>
          <a:cs typeface="Calibri" panose="020F0502020204030204" pitchFamily="34" charset="0"/>
        </a:defRPr>
      </a:lvl1pPr>
    </p:titleStyle>
    <p:bodyStyle>
      <a:lvl1pPr marL="184150" indent="-184150" algn="l" defTabSz="914400" rtl="0" eaLnBrk="1" latinLnBrk="0" hangingPunct="1">
        <a:lnSpc>
          <a:spcPct val="100000"/>
        </a:lnSpc>
        <a:spcBef>
          <a:spcPts val="1000"/>
        </a:spcBef>
        <a:buFontTx/>
        <a:buBlip>
          <a:blip r:embed="rId33"/>
        </a:buBlip>
        <a:tabLst/>
        <a:defRPr sz="2100" kern="1200">
          <a:solidFill>
            <a:schemeClr val="tx1"/>
          </a:solidFill>
          <a:latin typeface="+mn-lt"/>
          <a:ea typeface="+mn-ea"/>
          <a:cs typeface="+mn-cs"/>
        </a:defRPr>
      </a:lvl1pPr>
      <a:lvl2pPr marL="357188" indent="-173038" algn="l" defTabSz="914400" rtl="0" eaLnBrk="1" latinLnBrk="0" hangingPunct="1">
        <a:lnSpc>
          <a:spcPct val="100000"/>
        </a:lnSpc>
        <a:spcBef>
          <a:spcPts val="500"/>
        </a:spcBef>
        <a:buFontTx/>
        <a:buBlip>
          <a:blip r:embed="rId33"/>
        </a:buBlip>
        <a:tabLst/>
        <a:defRPr sz="2100" kern="1200">
          <a:solidFill>
            <a:schemeClr val="tx1"/>
          </a:solidFill>
          <a:latin typeface="+mn-lt"/>
          <a:ea typeface="+mn-ea"/>
          <a:cs typeface="+mn-cs"/>
        </a:defRPr>
      </a:lvl2pPr>
      <a:lvl3pPr marL="541338" indent="-184150" algn="l" defTabSz="914400" rtl="0" eaLnBrk="1" latinLnBrk="0" hangingPunct="1">
        <a:lnSpc>
          <a:spcPct val="100000"/>
        </a:lnSpc>
        <a:spcBef>
          <a:spcPts val="500"/>
        </a:spcBef>
        <a:buFontTx/>
        <a:buBlip>
          <a:blip r:embed="rId33"/>
        </a:buBlip>
        <a:tabLst/>
        <a:defRPr sz="2100" kern="1200">
          <a:solidFill>
            <a:schemeClr val="tx1"/>
          </a:solidFill>
          <a:latin typeface="+mn-lt"/>
          <a:ea typeface="+mn-ea"/>
          <a:cs typeface="+mn-cs"/>
        </a:defRPr>
      </a:lvl3pPr>
      <a:lvl4pPr marL="715963" indent="-174625" algn="l" defTabSz="914400" rtl="0" eaLnBrk="1" latinLnBrk="0" hangingPunct="1">
        <a:lnSpc>
          <a:spcPct val="100000"/>
        </a:lnSpc>
        <a:spcBef>
          <a:spcPts val="500"/>
        </a:spcBef>
        <a:buFontTx/>
        <a:buBlip>
          <a:blip r:embed="rId33"/>
        </a:buBlip>
        <a:tabLst/>
        <a:defRPr sz="2100" kern="1200">
          <a:solidFill>
            <a:schemeClr val="tx1"/>
          </a:solidFill>
          <a:latin typeface="+mn-lt"/>
          <a:ea typeface="+mn-ea"/>
          <a:cs typeface="+mn-cs"/>
        </a:defRPr>
      </a:lvl4pPr>
      <a:lvl5pPr marL="889000" indent="-173038" algn="l" defTabSz="914400" rtl="0" eaLnBrk="1" latinLnBrk="0" hangingPunct="1">
        <a:lnSpc>
          <a:spcPct val="100000"/>
        </a:lnSpc>
        <a:spcBef>
          <a:spcPts val="500"/>
        </a:spcBef>
        <a:buFontTx/>
        <a:buBlip>
          <a:blip r:embed="rId33"/>
        </a:buBlip>
        <a:tabLst/>
        <a:defRPr sz="2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42">
          <p15:clr>
            <a:srgbClr val="F26B43"/>
          </p15:clr>
        </p15:guide>
        <p15:guide id="2" pos="3840">
          <p15:clr>
            <a:srgbClr val="F26B43"/>
          </p15:clr>
        </p15:guide>
        <p15:guide id="3" pos="1059">
          <p15:clr>
            <a:srgbClr val="F26B43"/>
          </p15:clr>
        </p15:guide>
        <p15:guide id="4" pos="67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Web Construction"/>
          <p:cNvSpPr txBox="1">
            <a:spLocks noGrp="1"/>
          </p:cNvSpPr>
          <p:nvPr>
            <p:ph type="ctrTitle"/>
          </p:nvPr>
        </p:nvSpPr>
        <p:spPr>
          <a:prstGeom prst="rect">
            <a:avLst/>
          </a:prstGeom>
        </p:spPr>
        <p:txBody>
          <a:bodyPr/>
          <a:lstStyle/>
          <a:p>
            <a:r>
              <a:rPr lang="da-DK" dirty="0"/>
              <a:t>Bootstrap layout</a:t>
            </a:r>
            <a:endParaRPr dirty="0"/>
          </a:p>
        </p:txBody>
      </p:sp>
      <p:sp>
        <p:nvSpPr>
          <p:cNvPr id="137" name="V2 - M1 - 2018"/>
          <p:cNvSpPr txBox="1">
            <a:spLocks noGrp="1"/>
          </p:cNvSpPr>
          <p:nvPr>
            <p:ph type="subTitle" idx="1"/>
          </p:nvPr>
        </p:nvSpPr>
        <p:spPr>
          <a:prstGeom prst="rect">
            <a:avLst/>
          </a:prstGeom>
        </p:spPr>
        <p:txBody>
          <a:bodyPr/>
          <a:lstStyle/>
          <a:p>
            <a:r>
              <a:rPr lang="da-DK" dirty="0"/>
              <a:t>Grid, margin og </a:t>
            </a:r>
            <a:r>
              <a:rPr lang="da-DK" dirty="0" err="1"/>
              <a:t>padding</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DD34ED-FE13-4E64-B7CD-0BEAC66D439A}"/>
              </a:ext>
            </a:extLst>
          </p:cNvPr>
          <p:cNvSpPr>
            <a:spLocks noGrp="1"/>
          </p:cNvSpPr>
          <p:nvPr>
            <p:ph type="title"/>
          </p:nvPr>
        </p:nvSpPr>
        <p:spPr/>
        <p:txBody>
          <a:bodyPr/>
          <a:lstStyle/>
          <a:p>
            <a:r>
              <a:rPr lang="da-DK" dirty="0"/>
              <a:t>Bootstrap margin</a:t>
            </a:r>
          </a:p>
        </p:txBody>
      </p:sp>
      <p:sp>
        <p:nvSpPr>
          <p:cNvPr id="4" name="Pladsholder til indhold 3">
            <a:extLst>
              <a:ext uri="{FF2B5EF4-FFF2-40B4-BE49-F238E27FC236}">
                <a16:creationId xmlns:a16="http://schemas.microsoft.com/office/drawing/2014/main" id="{1F09D074-4510-4C77-B413-81168F1099CA}"/>
              </a:ext>
            </a:extLst>
          </p:cNvPr>
          <p:cNvSpPr>
            <a:spLocks noGrp="1"/>
          </p:cNvSpPr>
          <p:nvPr>
            <p:ph sz="half" idx="1"/>
          </p:nvPr>
        </p:nvSpPr>
        <p:spPr/>
        <p:txBody>
          <a:bodyPr>
            <a:normAutofit/>
          </a:bodyPr>
          <a:lstStyle/>
          <a:p>
            <a:pPr>
              <a:spcBef>
                <a:spcPts val="600"/>
              </a:spcBef>
            </a:pPr>
            <a:r>
              <a:rPr lang="da-DK" dirty="0"/>
              <a:t>Dokumentation om margin findes under Utilities</a:t>
            </a:r>
          </a:p>
          <a:p>
            <a:pPr>
              <a:spcBef>
                <a:spcPts val="600"/>
              </a:spcBef>
            </a:pPr>
            <a:r>
              <a:rPr lang="da-DK" dirty="0"/>
              <a:t>Du kan indsætte margin på en </a:t>
            </a:r>
            <a:r>
              <a:rPr lang="da-DK" dirty="0" err="1"/>
              <a:t>bootstrap</a:t>
            </a:r>
            <a:r>
              <a:rPr lang="da-DK" dirty="0"/>
              <a:t>-side ved at bruge ”m”</a:t>
            </a:r>
          </a:p>
          <a:p>
            <a:pPr lvl="1">
              <a:spcBef>
                <a:spcPts val="600"/>
              </a:spcBef>
            </a:pPr>
            <a:r>
              <a:rPr lang="da-DK" dirty="0"/>
              <a:t>Margin-</a:t>
            </a:r>
            <a:r>
              <a:rPr lang="da-DK" dirty="0" err="1"/>
              <a:t>left</a:t>
            </a:r>
            <a:r>
              <a:rPr lang="da-DK" dirty="0"/>
              <a:t> = ms-* (margin-start)</a:t>
            </a:r>
          </a:p>
          <a:p>
            <a:pPr lvl="1">
              <a:spcBef>
                <a:spcPts val="600"/>
              </a:spcBef>
            </a:pPr>
            <a:r>
              <a:rPr lang="da-DK" dirty="0"/>
              <a:t>Margin-right = </a:t>
            </a:r>
            <a:r>
              <a:rPr lang="da-DK" dirty="0" err="1"/>
              <a:t>me</a:t>
            </a:r>
            <a:r>
              <a:rPr lang="da-DK" dirty="0"/>
              <a:t>-* (margin-end)</a:t>
            </a:r>
          </a:p>
          <a:p>
            <a:pPr lvl="1">
              <a:spcBef>
                <a:spcPts val="600"/>
              </a:spcBef>
            </a:pPr>
            <a:r>
              <a:rPr lang="da-DK" dirty="0"/>
              <a:t>Margin-top = mt-*</a:t>
            </a:r>
          </a:p>
          <a:p>
            <a:pPr lvl="1">
              <a:spcBef>
                <a:spcPts val="600"/>
              </a:spcBef>
            </a:pPr>
            <a:r>
              <a:rPr lang="da-DK" dirty="0"/>
              <a:t>Margin-</a:t>
            </a:r>
            <a:r>
              <a:rPr lang="da-DK" dirty="0" err="1"/>
              <a:t>bottom</a:t>
            </a:r>
            <a:r>
              <a:rPr lang="da-DK" dirty="0"/>
              <a:t> = </a:t>
            </a:r>
            <a:r>
              <a:rPr lang="da-DK" dirty="0" err="1"/>
              <a:t>mb-</a:t>
            </a:r>
            <a:r>
              <a:rPr lang="da-DK" dirty="0"/>
              <a:t>*</a:t>
            </a:r>
          </a:p>
          <a:p>
            <a:pPr lvl="1">
              <a:spcBef>
                <a:spcPts val="600"/>
              </a:spcBef>
            </a:pPr>
            <a:r>
              <a:rPr lang="da-DK" dirty="0"/>
              <a:t>Margin-</a:t>
            </a:r>
            <a:r>
              <a:rPr lang="da-DK" dirty="0" err="1"/>
              <a:t>left</a:t>
            </a:r>
            <a:r>
              <a:rPr lang="da-DK" dirty="0"/>
              <a:t> and -right = mx-*</a:t>
            </a:r>
          </a:p>
          <a:p>
            <a:pPr lvl="1">
              <a:spcBef>
                <a:spcPts val="600"/>
              </a:spcBef>
            </a:pPr>
            <a:r>
              <a:rPr lang="da-DK" dirty="0"/>
              <a:t>Margin-top and -</a:t>
            </a:r>
            <a:r>
              <a:rPr lang="da-DK" dirty="0" err="1"/>
              <a:t>bottom</a:t>
            </a:r>
            <a:r>
              <a:rPr lang="da-DK" dirty="0"/>
              <a:t> = my-*</a:t>
            </a:r>
          </a:p>
          <a:p>
            <a:pPr lvl="1">
              <a:spcBef>
                <a:spcPts val="600"/>
              </a:spcBef>
            </a:pPr>
            <a:r>
              <a:rPr lang="da-DK" dirty="0"/>
              <a:t>Margin på alle fire sider = m-*</a:t>
            </a:r>
          </a:p>
          <a:p>
            <a:pPr>
              <a:spcBef>
                <a:spcPts val="600"/>
              </a:spcBef>
            </a:pPr>
            <a:r>
              <a:rPr lang="da-DK" dirty="0"/>
              <a:t>Stjernen udfyldes med tal mellem 0 og 5</a:t>
            </a:r>
          </a:p>
        </p:txBody>
      </p:sp>
      <p:sp>
        <p:nvSpPr>
          <p:cNvPr id="6" name="Pladsholder til tekst 5">
            <a:extLst>
              <a:ext uri="{FF2B5EF4-FFF2-40B4-BE49-F238E27FC236}">
                <a16:creationId xmlns:a16="http://schemas.microsoft.com/office/drawing/2014/main" id="{6B7816C3-DAF9-4336-BE29-C26935DBB928}"/>
              </a:ext>
            </a:extLst>
          </p:cNvPr>
          <p:cNvSpPr>
            <a:spLocks noGrp="1"/>
          </p:cNvSpPr>
          <p:nvPr>
            <p:ph type="body" sz="quarter" idx="12"/>
          </p:nvPr>
        </p:nvSpPr>
        <p:spPr/>
        <p:txBody>
          <a:bodyPr/>
          <a:lstStyle/>
          <a:p>
            <a:endParaRPr lang="da-DK"/>
          </a:p>
        </p:txBody>
      </p:sp>
      <p:sp>
        <p:nvSpPr>
          <p:cNvPr id="8" name="Rectangle 1">
            <a:extLst>
              <a:ext uri="{FF2B5EF4-FFF2-40B4-BE49-F238E27FC236}">
                <a16:creationId xmlns:a16="http://schemas.microsoft.com/office/drawing/2014/main" id="{6797F5CD-DE05-4BD9-B753-3EE8659878C6}"/>
              </a:ext>
            </a:extLst>
          </p:cNvPr>
          <p:cNvSpPr>
            <a:spLocks noChangeArrowheads="1"/>
          </p:cNvSpPr>
          <p:nvPr/>
        </p:nvSpPr>
        <p:spPr bwMode="auto">
          <a:xfrm>
            <a:off x="7493084" y="1293101"/>
            <a:ext cx="3860800" cy="5334036"/>
          </a:xfrm>
          <a:prstGeom prst="rect">
            <a:avLst/>
          </a:prstGeom>
          <a:solidFill>
            <a:schemeClr val="accent1">
              <a:lumMod val="10000"/>
              <a:lumOff val="90000"/>
            </a:schemeClr>
          </a:solidFill>
          <a:ln>
            <a:noFill/>
          </a:ln>
          <a:effectLst/>
          <a:extLst/>
        </p:spPr>
        <p:txBody>
          <a:bodyPr vert="horz" wrap="square" lIns="45720" tIns="22860" rIns="45720" bIns="22860" numCol="1" anchor="ctr" anchorCtr="0" compatLnSpc="1">
            <a:prstTxWarp prst="textNoShape">
              <a:avLst/>
            </a:prstTxWarp>
            <a:noAutofit/>
          </a:bodyPr>
          <a:lstStyle/>
          <a:p>
            <a:pPr defTabSz="457200" eaLnBrk="0" fontAlgn="base" hangingPunct="0">
              <a:spcBef>
                <a:spcPct val="0"/>
              </a:spcBef>
              <a:spcAft>
                <a:spcPct val="0"/>
              </a:spcAft>
            </a:pPr>
            <a:endParaRPr lang="da-DK" altLang="da-DK" sz="900" dirty="0">
              <a:latin typeface="Arial" panose="020B0604020202020204" pitchFamily="34" charset="0"/>
            </a:endParaRPr>
          </a:p>
          <a:p>
            <a:pPr defTabSz="266700" eaLnBrk="0" fontAlgn="base" hangingPunct="0">
              <a:spcBef>
                <a:spcPct val="0"/>
              </a:spcBef>
              <a:spcAft>
                <a:spcPct val="0"/>
              </a:spcAft>
              <a:tabLst>
                <a:tab pos="447675" algn="l"/>
              </a:tabLst>
            </a:pPr>
            <a:r>
              <a:rPr lang="da-DK" altLang="da-DK" sz="1450" dirty="0">
                <a:latin typeface="+mj-lt"/>
              </a:rPr>
              <a:t>0 	- </a:t>
            </a:r>
            <a:r>
              <a:rPr lang="da-DK" altLang="da-DK" sz="1450" dirty="0" err="1">
                <a:latin typeface="+mj-lt"/>
              </a:rPr>
              <a:t>eliminate</a:t>
            </a:r>
            <a:r>
              <a:rPr lang="da-DK" altLang="da-DK" sz="1450" dirty="0">
                <a:latin typeface="+mj-lt"/>
              </a:rPr>
              <a:t> the margin by </a:t>
            </a:r>
            <a:r>
              <a:rPr lang="da-DK" altLang="da-DK" sz="1450" dirty="0" err="1">
                <a:latin typeface="+mj-lt"/>
              </a:rPr>
              <a:t>setting</a:t>
            </a:r>
            <a:r>
              <a:rPr lang="da-DK" altLang="da-DK" sz="1450" dirty="0">
                <a:latin typeface="+mj-lt"/>
              </a:rPr>
              <a:t> it to 0 </a:t>
            </a:r>
          </a:p>
          <a:p>
            <a:pPr defTabSz="266700" eaLnBrk="0" fontAlgn="base" hangingPunct="0">
              <a:spcBef>
                <a:spcPct val="0"/>
              </a:spcBef>
              <a:spcAft>
                <a:spcPct val="0"/>
              </a:spcAft>
              <a:tabLst>
                <a:tab pos="447675" algn="l"/>
              </a:tabLst>
            </a:pPr>
            <a:r>
              <a:rPr lang="da-DK" altLang="da-DK" sz="1500" dirty="0">
                <a:latin typeface="+mj-lt"/>
              </a:rPr>
              <a:t>1 	- set the margin to $</a:t>
            </a:r>
            <a:r>
              <a:rPr lang="da-DK" altLang="da-DK" sz="1500" dirty="0" err="1">
                <a:latin typeface="+mj-lt"/>
              </a:rPr>
              <a:t>spacer</a:t>
            </a:r>
            <a:r>
              <a:rPr lang="da-DK" altLang="da-DK" sz="1500" dirty="0">
                <a:latin typeface="+mj-lt"/>
              </a:rPr>
              <a:t> * .25 </a:t>
            </a:r>
          </a:p>
          <a:p>
            <a:pPr defTabSz="266700" eaLnBrk="0" fontAlgn="base">
              <a:spcBef>
                <a:spcPct val="0"/>
              </a:spcBef>
              <a:spcAft>
                <a:spcPct val="0"/>
              </a:spcAft>
              <a:tabLst>
                <a:tab pos="447675" algn="l"/>
              </a:tabLst>
            </a:pPr>
            <a:r>
              <a:rPr lang="da-DK" altLang="da-DK" sz="1500" dirty="0">
                <a:latin typeface="+mj-lt"/>
              </a:rPr>
              <a:t>2 	- set the </a:t>
            </a:r>
            <a:r>
              <a:rPr lang="da-DK" altLang="da-DK" sz="1500" dirty="0"/>
              <a:t>margin</a:t>
            </a:r>
            <a:r>
              <a:rPr lang="da-DK" altLang="da-DK" sz="1500" dirty="0">
                <a:latin typeface="+mj-lt"/>
              </a:rPr>
              <a:t> to $</a:t>
            </a:r>
            <a:r>
              <a:rPr lang="da-DK" altLang="da-DK" sz="1500" dirty="0" err="1">
                <a:latin typeface="+mj-lt"/>
              </a:rPr>
              <a:t>spacer</a:t>
            </a:r>
            <a:r>
              <a:rPr lang="da-DK" altLang="da-DK" sz="1500" dirty="0">
                <a:latin typeface="+mj-lt"/>
              </a:rPr>
              <a:t> * .5 </a:t>
            </a:r>
          </a:p>
          <a:p>
            <a:pPr defTabSz="266700" eaLnBrk="0" fontAlgn="base">
              <a:spcBef>
                <a:spcPct val="0"/>
              </a:spcBef>
              <a:spcAft>
                <a:spcPct val="0"/>
              </a:spcAft>
              <a:tabLst>
                <a:tab pos="447675" algn="l"/>
              </a:tabLst>
            </a:pPr>
            <a:r>
              <a:rPr lang="da-DK" altLang="da-DK" sz="1500" dirty="0">
                <a:latin typeface="+mj-lt"/>
              </a:rPr>
              <a:t>3 	- set the </a:t>
            </a:r>
            <a:r>
              <a:rPr lang="da-DK" altLang="da-DK" sz="1500" dirty="0"/>
              <a:t>margin</a:t>
            </a:r>
            <a:r>
              <a:rPr lang="da-DK" altLang="da-DK" sz="1500" dirty="0">
                <a:latin typeface="+mj-lt"/>
              </a:rPr>
              <a:t> to $</a:t>
            </a:r>
            <a:r>
              <a:rPr lang="da-DK" altLang="da-DK" sz="1500" dirty="0" err="1">
                <a:latin typeface="+mj-lt"/>
              </a:rPr>
              <a:t>spacer</a:t>
            </a:r>
            <a:r>
              <a:rPr lang="da-DK" altLang="da-DK" sz="1500" dirty="0">
                <a:latin typeface="+mj-lt"/>
              </a:rPr>
              <a:t> </a:t>
            </a:r>
          </a:p>
          <a:p>
            <a:pPr defTabSz="266700" eaLnBrk="0" fontAlgn="base">
              <a:spcBef>
                <a:spcPct val="0"/>
              </a:spcBef>
              <a:spcAft>
                <a:spcPct val="0"/>
              </a:spcAft>
              <a:tabLst>
                <a:tab pos="447675" algn="l"/>
              </a:tabLst>
            </a:pPr>
            <a:r>
              <a:rPr lang="da-DK" altLang="da-DK" sz="1500" dirty="0">
                <a:latin typeface="+mj-lt"/>
              </a:rPr>
              <a:t>4 	- set the </a:t>
            </a:r>
            <a:r>
              <a:rPr lang="da-DK" altLang="da-DK" sz="1500" dirty="0"/>
              <a:t>margin</a:t>
            </a:r>
            <a:r>
              <a:rPr lang="da-DK" altLang="da-DK" sz="1500" dirty="0">
                <a:latin typeface="+mj-lt"/>
              </a:rPr>
              <a:t> to $</a:t>
            </a:r>
            <a:r>
              <a:rPr lang="da-DK" altLang="da-DK" sz="1500" dirty="0" err="1">
                <a:latin typeface="+mj-lt"/>
              </a:rPr>
              <a:t>spacer</a:t>
            </a:r>
            <a:r>
              <a:rPr lang="da-DK" altLang="da-DK" sz="1500" dirty="0">
                <a:latin typeface="+mj-lt"/>
              </a:rPr>
              <a:t> * 1.5 </a:t>
            </a:r>
          </a:p>
          <a:p>
            <a:pPr defTabSz="266700" eaLnBrk="0" fontAlgn="base">
              <a:spcBef>
                <a:spcPct val="0"/>
              </a:spcBef>
              <a:spcAft>
                <a:spcPct val="0"/>
              </a:spcAft>
              <a:tabLst>
                <a:tab pos="447675" algn="l"/>
              </a:tabLst>
            </a:pPr>
            <a:r>
              <a:rPr lang="da-DK" altLang="da-DK" sz="1500" dirty="0">
                <a:latin typeface="+mj-lt"/>
              </a:rPr>
              <a:t>5 	- set the </a:t>
            </a:r>
            <a:r>
              <a:rPr lang="da-DK" altLang="da-DK" sz="1500" dirty="0"/>
              <a:t>margin</a:t>
            </a:r>
            <a:r>
              <a:rPr lang="da-DK" altLang="da-DK" sz="1500" dirty="0">
                <a:latin typeface="+mj-lt"/>
              </a:rPr>
              <a:t> to $</a:t>
            </a:r>
            <a:r>
              <a:rPr lang="da-DK" altLang="da-DK" sz="1500" dirty="0" err="1">
                <a:latin typeface="+mj-lt"/>
              </a:rPr>
              <a:t>spacer</a:t>
            </a:r>
            <a:r>
              <a:rPr lang="da-DK" altLang="da-DK" sz="1500" dirty="0">
                <a:latin typeface="+mj-lt"/>
              </a:rPr>
              <a:t> * 3 </a:t>
            </a:r>
          </a:p>
          <a:p>
            <a:pPr defTabSz="266700" eaLnBrk="0" fontAlgn="base">
              <a:spcBef>
                <a:spcPct val="0"/>
              </a:spcBef>
              <a:spcAft>
                <a:spcPct val="0"/>
              </a:spcAft>
              <a:tabLst>
                <a:tab pos="447675" algn="l"/>
              </a:tabLst>
            </a:pPr>
            <a:r>
              <a:rPr lang="da-DK" altLang="da-DK" sz="1500" dirty="0">
                <a:latin typeface="+mj-lt"/>
              </a:rPr>
              <a:t>auto 	- set the </a:t>
            </a:r>
            <a:r>
              <a:rPr lang="da-DK" altLang="da-DK" sz="1500" dirty="0"/>
              <a:t>margin</a:t>
            </a:r>
            <a:r>
              <a:rPr lang="da-DK" altLang="da-DK" sz="1500" dirty="0">
                <a:latin typeface="+mj-lt"/>
              </a:rPr>
              <a:t> to auto </a:t>
            </a:r>
          </a:p>
          <a:p>
            <a:pPr defTabSz="266700" eaLnBrk="0" fontAlgn="base" hangingPunct="0">
              <a:spcBef>
                <a:spcPct val="0"/>
              </a:spcBef>
              <a:spcAft>
                <a:spcPct val="0"/>
              </a:spcAft>
            </a:pPr>
            <a:endParaRPr lang="da-DK" altLang="da-DK" sz="1100" dirty="0">
              <a:latin typeface="+mj-lt"/>
            </a:endParaRPr>
          </a:p>
          <a:p>
            <a:pPr defTabSz="266700" eaLnBrk="0" fontAlgn="base" hangingPunct="0">
              <a:spcBef>
                <a:spcPct val="0"/>
              </a:spcBef>
              <a:spcAft>
                <a:spcPct val="0"/>
              </a:spcAft>
            </a:pPr>
            <a:r>
              <a:rPr lang="da-DK" altLang="da-DK" sz="1500" b="1" dirty="0">
                <a:latin typeface="+mj-lt"/>
              </a:rPr>
              <a:t>Eksempler:</a:t>
            </a:r>
          </a:p>
          <a:p>
            <a:pPr defTabSz="266700" eaLnBrk="0" fontAlgn="base" hangingPunct="0">
              <a:spcBef>
                <a:spcPct val="0"/>
              </a:spcBef>
              <a:spcAft>
                <a:spcPct val="0"/>
              </a:spcAft>
            </a:pPr>
            <a:endParaRPr lang="da-DK" altLang="da-DK" sz="1500" dirty="0">
              <a:latin typeface="+mj-lt"/>
            </a:endParaRPr>
          </a:p>
          <a:p>
            <a:pPr defTabSz="266700" eaLnBrk="0" fontAlgn="base" hangingPunct="0">
              <a:spcBef>
                <a:spcPct val="0"/>
              </a:spcBef>
              <a:spcAft>
                <a:spcPct val="0"/>
              </a:spcAft>
            </a:pPr>
            <a:r>
              <a:rPr lang="da-DK" altLang="da-DK" sz="1500" dirty="0">
                <a:latin typeface="+mj-lt"/>
              </a:rPr>
              <a:t>.ms-2		venstre margen = 0.5 * 1rem</a:t>
            </a:r>
          </a:p>
          <a:p>
            <a:pPr defTabSz="266700" eaLnBrk="0" fontAlgn="base" hangingPunct="0">
              <a:spcBef>
                <a:spcPct val="0"/>
              </a:spcBef>
              <a:spcAft>
                <a:spcPct val="0"/>
              </a:spcAft>
            </a:pPr>
            <a:endParaRPr lang="da-DK" altLang="da-DK" sz="1500" dirty="0">
              <a:latin typeface="+mj-lt"/>
            </a:endParaRPr>
          </a:p>
          <a:p>
            <a:pPr defTabSz="266700" eaLnBrk="0" fontAlgn="base" hangingPunct="0">
              <a:spcBef>
                <a:spcPct val="0"/>
              </a:spcBef>
              <a:spcAft>
                <a:spcPct val="0"/>
              </a:spcAft>
            </a:pPr>
            <a:r>
              <a:rPr lang="da-DK" altLang="da-DK" sz="1500" dirty="0">
                <a:latin typeface="+mj-lt"/>
              </a:rPr>
              <a:t>.mx-auto	højre og venstre margen = auto</a:t>
            </a:r>
          </a:p>
          <a:p>
            <a:pPr defTabSz="266700" eaLnBrk="0" fontAlgn="base" hangingPunct="0">
              <a:spcBef>
                <a:spcPct val="0"/>
              </a:spcBef>
              <a:spcAft>
                <a:spcPct val="0"/>
              </a:spcAft>
            </a:pPr>
            <a:r>
              <a:rPr lang="da-DK" altLang="da-DK" sz="1500" dirty="0">
                <a:latin typeface="+mj-lt"/>
              </a:rPr>
              <a:t>			bruges oftest til centrering</a:t>
            </a:r>
          </a:p>
          <a:p>
            <a:pPr defTabSz="266700" eaLnBrk="0" fontAlgn="base" hangingPunct="0">
              <a:spcBef>
                <a:spcPct val="0"/>
              </a:spcBef>
              <a:spcAft>
                <a:spcPct val="0"/>
              </a:spcAft>
            </a:pPr>
            <a:endParaRPr lang="da-DK" altLang="da-DK" sz="1500" dirty="0">
              <a:latin typeface="+mj-lt"/>
            </a:endParaRPr>
          </a:p>
          <a:p>
            <a:pPr defTabSz="266700" eaLnBrk="0" fontAlgn="base" hangingPunct="0">
              <a:spcBef>
                <a:spcPct val="0"/>
              </a:spcBef>
              <a:spcAft>
                <a:spcPct val="0"/>
              </a:spcAft>
            </a:pPr>
            <a:r>
              <a:rPr lang="da-DK" altLang="da-DK" sz="1500" dirty="0">
                <a:latin typeface="+mj-lt"/>
              </a:rPr>
              <a:t>.m-0		fjern alle margener på alle sider</a:t>
            </a:r>
          </a:p>
          <a:p>
            <a:pPr defTabSz="266700" eaLnBrk="0" fontAlgn="base" hangingPunct="0">
              <a:spcBef>
                <a:spcPct val="0"/>
              </a:spcBef>
              <a:spcAft>
                <a:spcPct val="0"/>
              </a:spcAft>
            </a:pPr>
            <a:endParaRPr lang="da-DK" altLang="da-DK" sz="1500" dirty="0">
              <a:latin typeface="+mj-lt"/>
            </a:endParaRPr>
          </a:p>
          <a:p>
            <a:pPr defTabSz="266700" eaLnBrk="0" fontAlgn="base" hangingPunct="0">
              <a:spcBef>
                <a:spcPct val="0"/>
              </a:spcBef>
              <a:spcAft>
                <a:spcPct val="0"/>
              </a:spcAft>
            </a:pPr>
            <a:r>
              <a:rPr lang="da-DK" altLang="da-DK" sz="1500" dirty="0">
                <a:latin typeface="+mj-lt"/>
              </a:rPr>
              <a:t>.mb-5		margen bund = 3 * 1rem</a:t>
            </a:r>
          </a:p>
          <a:p>
            <a:pPr defTabSz="266700" eaLnBrk="0" fontAlgn="base" hangingPunct="0">
              <a:spcBef>
                <a:spcPct val="0"/>
              </a:spcBef>
              <a:spcAft>
                <a:spcPct val="0"/>
              </a:spcAft>
            </a:pPr>
            <a:endParaRPr lang="da-DK" altLang="da-DK" sz="1500" dirty="0">
              <a:latin typeface="+mj-lt"/>
            </a:endParaRPr>
          </a:p>
          <a:p>
            <a:pPr defTabSz="266700" eaLnBrk="0" fontAlgn="base" hangingPunct="0">
              <a:spcBef>
                <a:spcPct val="0"/>
              </a:spcBef>
              <a:spcAft>
                <a:spcPct val="0"/>
              </a:spcAft>
            </a:pPr>
            <a:r>
              <a:rPr lang="da-DK" altLang="da-DK" sz="1500" dirty="0">
                <a:latin typeface="+mj-lt"/>
              </a:rPr>
              <a:t>.me-3		margen højre = 1rem</a:t>
            </a:r>
            <a:endParaRPr lang="da-DK" altLang="da-DK" sz="1100" dirty="0">
              <a:latin typeface="+mj-lt"/>
            </a:endParaRPr>
          </a:p>
          <a:p>
            <a:pPr defTabSz="457200" eaLnBrk="0" fontAlgn="base" hangingPunct="0">
              <a:spcBef>
                <a:spcPct val="0"/>
              </a:spcBef>
              <a:spcAft>
                <a:spcPct val="0"/>
              </a:spcAft>
            </a:pPr>
            <a:endParaRPr lang="da-DK" altLang="da-DK" sz="900" dirty="0">
              <a:latin typeface="Arial" panose="020B0604020202020204" pitchFamily="34" charset="0"/>
            </a:endParaRPr>
          </a:p>
        </p:txBody>
      </p:sp>
    </p:spTree>
    <p:extLst>
      <p:ext uri="{BB962C8B-B14F-4D97-AF65-F5344CB8AC3E}">
        <p14:creationId xmlns:p14="http://schemas.microsoft.com/office/powerpoint/2010/main" val="1059157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DD34ED-FE13-4E64-B7CD-0BEAC66D439A}"/>
              </a:ext>
            </a:extLst>
          </p:cNvPr>
          <p:cNvSpPr>
            <a:spLocks noGrp="1"/>
          </p:cNvSpPr>
          <p:nvPr>
            <p:ph type="title"/>
          </p:nvPr>
        </p:nvSpPr>
        <p:spPr/>
        <p:txBody>
          <a:bodyPr/>
          <a:lstStyle/>
          <a:p>
            <a:r>
              <a:rPr lang="da-DK" dirty="0"/>
              <a:t>Bootstrap </a:t>
            </a:r>
            <a:r>
              <a:rPr lang="da-DK" dirty="0" err="1"/>
              <a:t>padding</a:t>
            </a:r>
            <a:endParaRPr lang="da-DK" dirty="0"/>
          </a:p>
        </p:txBody>
      </p:sp>
      <p:sp>
        <p:nvSpPr>
          <p:cNvPr id="4" name="Pladsholder til indhold 3">
            <a:extLst>
              <a:ext uri="{FF2B5EF4-FFF2-40B4-BE49-F238E27FC236}">
                <a16:creationId xmlns:a16="http://schemas.microsoft.com/office/drawing/2014/main" id="{830279CF-B27C-499C-BE90-A30FF61B3322}"/>
              </a:ext>
            </a:extLst>
          </p:cNvPr>
          <p:cNvSpPr>
            <a:spLocks noGrp="1"/>
          </p:cNvSpPr>
          <p:nvPr>
            <p:ph sz="half" idx="1"/>
          </p:nvPr>
        </p:nvSpPr>
        <p:spPr/>
        <p:txBody>
          <a:bodyPr>
            <a:normAutofit/>
          </a:bodyPr>
          <a:lstStyle/>
          <a:p>
            <a:pPr>
              <a:spcBef>
                <a:spcPts val="600"/>
              </a:spcBef>
            </a:pPr>
            <a:r>
              <a:rPr lang="da-DK" dirty="0"/>
              <a:t>Dokumentation om </a:t>
            </a:r>
            <a:r>
              <a:rPr lang="da-DK" dirty="0" err="1"/>
              <a:t>padding</a:t>
            </a:r>
            <a:r>
              <a:rPr lang="da-DK" dirty="0"/>
              <a:t> findes under Utilities</a:t>
            </a:r>
          </a:p>
          <a:p>
            <a:pPr>
              <a:spcBef>
                <a:spcPts val="600"/>
              </a:spcBef>
            </a:pPr>
            <a:r>
              <a:rPr lang="da-DK" dirty="0" err="1"/>
              <a:t>Padding</a:t>
            </a:r>
            <a:r>
              <a:rPr lang="da-DK" dirty="0"/>
              <a:t> fungerer præcis som margin blot med ”p”</a:t>
            </a:r>
          </a:p>
          <a:p>
            <a:pPr lvl="1">
              <a:spcBef>
                <a:spcPts val="600"/>
              </a:spcBef>
            </a:pPr>
            <a:r>
              <a:rPr lang="da-DK" dirty="0" err="1"/>
              <a:t>Padding-left</a:t>
            </a:r>
            <a:r>
              <a:rPr lang="da-DK" dirty="0"/>
              <a:t> = </a:t>
            </a:r>
            <a:r>
              <a:rPr lang="da-DK" dirty="0" err="1"/>
              <a:t>ps-</a:t>
            </a:r>
            <a:r>
              <a:rPr lang="da-DK" dirty="0"/>
              <a:t>* (</a:t>
            </a:r>
            <a:r>
              <a:rPr lang="da-DK" dirty="0" err="1"/>
              <a:t>padding</a:t>
            </a:r>
            <a:r>
              <a:rPr lang="da-DK" dirty="0"/>
              <a:t>-start)</a:t>
            </a:r>
          </a:p>
          <a:p>
            <a:pPr lvl="1">
              <a:spcBef>
                <a:spcPts val="600"/>
              </a:spcBef>
            </a:pPr>
            <a:r>
              <a:rPr lang="da-DK" dirty="0" err="1"/>
              <a:t>Padding</a:t>
            </a:r>
            <a:r>
              <a:rPr lang="da-DK" dirty="0"/>
              <a:t>-right = </a:t>
            </a:r>
            <a:r>
              <a:rPr lang="da-DK" dirty="0" err="1"/>
              <a:t>pe</a:t>
            </a:r>
            <a:r>
              <a:rPr lang="da-DK" dirty="0"/>
              <a:t>-* (</a:t>
            </a:r>
            <a:r>
              <a:rPr lang="da-DK" dirty="0" err="1"/>
              <a:t>padding</a:t>
            </a:r>
            <a:r>
              <a:rPr lang="da-DK" dirty="0"/>
              <a:t>-end)</a:t>
            </a:r>
          </a:p>
          <a:p>
            <a:pPr lvl="1">
              <a:spcBef>
                <a:spcPts val="600"/>
              </a:spcBef>
            </a:pPr>
            <a:r>
              <a:rPr lang="da-DK" dirty="0" err="1"/>
              <a:t>Padding</a:t>
            </a:r>
            <a:r>
              <a:rPr lang="da-DK" dirty="0"/>
              <a:t>-top = pt-*</a:t>
            </a:r>
          </a:p>
          <a:p>
            <a:pPr lvl="1">
              <a:spcBef>
                <a:spcPts val="600"/>
              </a:spcBef>
            </a:pPr>
            <a:r>
              <a:rPr lang="da-DK" dirty="0" err="1"/>
              <a:t>Padding-bottom</a:t>
            </a:r>
            <a:r>
              <a:rPr lang="da-DK" dirty="0"/>
              <a:t> = </a:t>
            </a:r>
            <a:r>
              <a:rPr lang="da-DK" dirty="0" err="1"/>
              <a:t>pb</a:t>
            </a:r>
            <a:r>
              <a:rPr lang="da-DK" dirty="0"/>
              <a:t>-*</a:t>
            </a:r>
          </a:p>
          <a:p>
            <a:pPr lvl="1">
              <a:spcBef>
                <a:spcPts val="600"/>
              </a:spcBef>
            </a:pPr>
            <a:r>
              <a:rPr lang="da-DK" dirty="0" err="1"/>
              <a:t>Padding-left</a:t>
            </a:r>
            <a:r>
              <a:rPr lang="da-DK" dirty="0"/>
              <a:t> and -right = </a:t>
            </a:r>
            <a:r>
              <a:rPr lang="da-DK" dirty="0" err="1"/>
              <a:t>px</a:t>
            </a:r>
            <a:r>
              <a:rPr lang="da-DK" dirty="0"/>
              <a:t>-*</a:t>
            </a:r>
          </a:p>
          <a:p>
            <a:pPr lvl="1">
              <a:spcBef>
                <a:spcPts val="600"/>
              </a:spcBef>
            </a:pPr>
            <a:r>
              <a:rPr lang="da-DK" dirty="0" err="1"/>
              <a:t>Padding</a:t>
            </a:r>
            <a:r>
              <a:rPr lang="da-DK" dirty="0"/>
              <a:t>-top and -</a:t>
            </a:r>
            <a:r>
              <a:rPr lang="da-DK" dirty="0" err="1"/>
              <a:t>bottom</a:t>
            </a:r>
            <a:r>
              <a:rPr lang="da-DK" dirty="0"/>
              <a:t> = py-*</a:t>
            </a:r>
          </a:p>
          <a:p>
            <a:pPr lvl="1">
              <a:spcBef>
                <a:spcPts val="600"/>
              </a:spcBef>
            </a:pPr>
            <a:r>
              <a:rPr lang="da-DK" dirty="0" err="1"/>
              <a:t>Padding</a:t>
            </a:r>
            <a:r>
              <a:rPr lang="da-DK" dirty="0"/>
              <a:t> på alle fire sider = p-*</a:t>
            </a:r>
          </a:p>
          <a:p>
            <a:pPr>
              <a:spcBef>
                <a:spcPts val="600"/>
              </a:spcBef>
            </a:pPr>
            <a:r>
              <a:rPr lang="da-DK" dirty="0"/>
              <a:t>Stjernen udfyldes med tal mellem 0 og 5</a:t>
            </a:r>
          </a:p>
        </p:txBody>
      </p:sp>
      <p:sp>
        <p:nvSpPr>
          <p:cNvPr id="6" name="Pladsholder til tekst 5">
            <a:extLst>
              <a:ext uri="{FF2B5EF4-FFF2-40B4-BE49-F238E27FC236}">
                <a16:creationId xmlns:a16="http://schemas.microsoft.com/office/drawing/2014/main" id="{5802EE77-DBB2-459F-BB2E-9555894369E0}"/>
              </a:ext>
            </a:extLst>
          </p:cNvPr>
          <p:cNvSpPr>
            <a:spLocks noGrp="1"/>
          </p:cNvSpPr>
          <p:nvPr>
            <p:ph type="body" sz="quarter" idx="12"/>
          </p:nvPr>
        </p:nvSpPr>
        <p:spPr/>
        <p:txBody>
          <a:bodyPr/>
          <a:lstStyle/>
          <a:p>
            <a:endParaRPr lang="da-DK"/>
          </a:p>
        </p:txBody>
      </p:sp>
      <p:sp>
        <p:nvSpPr>
          <p:cNvPr id="8" name="Rectangle 1">
            <a:extLst>
              <a:ext uri="{FF2B5EF4-FFF2-40B4-BE49-F238E27FC236}">
                <a16:creationId xmlns:a16="http://schemas.microsoft.com/office/drawing/2014/main" id="{6797F5CD-DE05-4BD9-B753-3EE8659878C6}"/>
              </a:ext>
            </a:extLst>
          </p:cNvPr>
          <p:cNvSpPr>
            <a:spLocks noChangeArrowheads="1"/>
          </p:cNvSpPr>
          <p:nvPr/>
        </p:nvSpPr>
        <p:spPr bwMode="auto">
          <a:xfrm>
            <a:off x="7493084" y="1293101"/>
            <a:ext cx="3860800" cy="5334036"/>
          </a:xfrm>
          <a:prstGeom prst="rect">
            <a:avLst/>
          </a:prstGeom>
          <a:solidFill>
            <a:schemeClr val="accent1">
              <a:lumMod val="10000"/>
              <a:lumOff val="90000"/>
            </a:schemeClr>
          </a:solidFill>
          <a:ln>
            <a:noFill/>
          </a:ln>
          <a:effectLst/>
          <a:extLst/>
        </p:spPr>
        <p:txBody>
          <a:bodyPr vert="horz" wrap="square" lIns="45720" tIns="22860" rIns="45720" bIns="22860" numCol="1" anchor="ctr" anchorCtr="0" compatLnSpc="1">
            <a:prstTxWarp prst="textNoShape">
              <a:avLst/>
            </a:prstTxWarp>
            <a:noAutofit/>
          </a:bodyPr>
          <a:lstStyle/>
          <a:p>
            <a:pPr defTabSz="457200" eaLnBrk="0" fontAlgn="base" hangingPunct="0">
              <a:spcBef>
                <a:spcPct val="0"/>
              </a:spcBef>
              <a:spcAft>
                <a:spcPct val="0"/>
              </a:spcAft>
            </a:pPr>
            <a:endParaRPr lang="da-DK" altLang="da-DK" sz="900" dirty="0">
              <a:latin typeface="Arial" panose="020B0604020202020204" pitchFamily="34" charset="0"/>
            </a:endParaRPr>
          </a:p>
          <a:p>
            <a:pPr defTabSz="266700" eaLnBrk="0" fontAlgn="base" hangingPunct="0">
              <a:spcBef>
                <a:spcPct val="0"/>
              </a:spcBef>
              <a:spcAft>
                <a:spcPct val="0"/>
              </a:spcAft>
            </a:pPr>
            <a:r>
              <a:rPr lang="da-DK" altLang="da-DK" sz="1450" dirty="0">
                <a:latin typeface="+mj-lt"/>
              </a:rPr>
              <a:t>0 	- </a:t>
            </a:r>
            <a:r>
              <a:rPr lang="da-DK" altLang="da-DK" sz="1450" dirty="0" err="1">
                <a:latin typeface="+mj-lt"/>
              </a:rPr>
              <a:t>eliminate</a:t>
            </a:r>
            <a:r>
              <a:rPr lang="da-DK" altLang="da-DK" sz="1450" dirty="0">
                <a:latin typeface="+mj-lt"/>
              </a:rPr>
              <a:t> the </a:t>
            </a:r>
            <a:r>
              <a:rPr lang="da-DK" altLang="da-DK" sz="1450" dirty="0" err="1">
                <a:latin typeface="+mj-lt"/>
              </a:rPr>
              <a:t>padding</a:t>
            </a:r>
            <a:r>
              <a:rPr lang="da-DK" altLang="da-DK" sz="1450" dirty="0">
                <a:latin typeface="+mj-lt"/>
              </a:rPr>
              <a:t> by </a:t>
            </a:r>
            <a:r>
              <a:rPr lang="da-DK" altLang="da-DK" sz="1450" dirty="0" err="1">
                <a:latin typeface="+mj-lt"/>
              </a:rPr>
              <a:t>setting</a:t>
            </a:r>
            <a:r>
              <a:rPr lang="da-DK" altLang="da-DK" sz="1450" dirty="0">
                <a:latin typeface="+mj-lt"/>
              </a:rPr>
              <a:t> it to 0 </a:t>
            </a:r>
          </a:p>
          <a:p>
            <a:pPr defTabSz="266700" eaLnBrk="0" fontAlgn="base" hangingPunct="0">
              <a:spcBef>
                <a:spcPct val="0"/>
              </a:spcBef>
              <a:spcAft>
                <a:spcPct val="0"/>
              </a:spcAft>
            </a:pPr>
            <a:r>
              <a:rPr lang="da-DK" altLang="da-DK" sz="1450" dirty="0">
                <a:latin typeface="+mj-lt"/>
              </a:rPr>
              <a:t>1 	- set the </a:t>
            </a:r>
            <a:r>
              <a:rPr lang="da-DK" altLang="da-DK" sz="1450" dirty="0" err="1">
                <a:latin typeface="+mj-lt"/>
              </a:rPr>
              <a:t>padding</a:t>
            </a:r>
            <a:r>
              <a:rPr lang="da-DK" altLang="da-DK" sz="1450" dirty="0">
                <a:latin typeface="+mj-lt"/>
              </a:rPr>
              <a:t> to $</a:t>
            </a:r>
            <a:r>
              <a:rPr lang="da-DK" altLang="da-DK" sz="1450" dirty="0" err="1">
                <a:latin typeface="+mj-lt"/>
              </a:rPr>
              <a:t>spacer</a:t>
            </a:r>
            <a:r>
              <a:rPr lang="da-DK" altLang="da-DK" sz="1450" dirty="0">
                <a:latin typeface="+mj-lt"/>
              </a:rPr>
              <a:t> * .25 </a:t>
            </a:r>
          </a:p>
          <a:p>
            <a:pPr defTabSz="266700" eaLnBrk="0" fontAlgn="base" hangingPunct="0">
              <a:spcBef>
                <a:spcPct val="0"/>
              </a:spcBef>
              <a:spcAft>
                <a:spcPct val="0"/>
              </a:spcAft>
            </a:pPr>
            <a:r>
              <a:rPr lang="da-DK" altLang="da-DK" sz="1450" dirty="0">
                <a:latin typeface="+mj-lt"/>
              </a:rPr>
              <a:t>2 	- set the </a:t>
            </a:r>
            <a:r>
              <a:rPr lang="da-DK" altLang="da-DK" sz="1450" dirty="0" err="1">
                <a:latin typeface="+mj-lt"/>
              </a:rPr>
              <a:t>padding</a:t>
            </a:r>
            <a:r>
              <a:rPr lang="da-DK" altLang="da-DK" sz="1450" dirty="0">
                <a:latin typeface="+mj-lt"/>
              </a:rPr>
              <a:t> to $</a:t>
            </a:r>
            <a:r>
              <a:rPr lang="da-DK" altLang="da-DK" sz="1450" dirty="0" err="1">
                <a:latin typeface="+mj-lt"/>
              </a:rPr>
              <a:t>spacer</a:t>
            </a:r>
            <a:r>
              <a:rPr lang="da-DK" altLang="da-DK" sz="1450" dirty="0">
                <a:latin typeface="+mj-lt"/>
              </a:rPr>
              <a:t> * .5 </a:t>
            </a:r>
          </a:p>
          <a:p>
            <a:pPr defTabSz="266700" eaLnBrk="0" fontAlgn="base" hangingPunct="0">
              <a:spcBef>
                <a:spcPct val="0"/>
              </a:spcBef>
              <a:spcAft>
                <a:spcPct val="0"/>
              </a:spcAft>
            </a:pPr>
            <a:r>
              <a:rPr lang="da-DK" altLang="da-DK" sz="1450" dirty="0">
                <a:latin typeface="+mj-lt"/>
              </a:rPr>
              <a:t>3 	- set the </a:t>
            </a:r>
            <a:r>
              <a:rPr lang="da-DK" altLang="da-DK" sz="1450" dirty="0" err="1">
                <a:latin typeface="+mj-lt"/>
              </a:rPr>
              <a:t>padding</a:t>
            </a:r>
            <a:r>
              <a:rPr lang="da-DK" altLang="da-DK" sz="1450" dirty="0">
                <a:latin typeface="+mj-lt"/>
              </a:rPr>
              <a:t> to $</a:t>
            </a:r>
            <a:r>
              <a:rPr lang="da-DK" altLang="da-DK" sz="1450" dirty="0" err="1">
                <a:latin typeface="+mj-lt"/>
              </a:rPr>
              <a:t>spacer</a:t>
            </a:r>
            <a:r>
              <a:rPr lang="da-DK" altLang="da-DK" sz="1450" dirty="0">
                <a:latin typeface="+mj-lt"/>
              </a:rPr>
              <a:t> </a:t>
            </a:r>
          </a:p>
          <a:p>
            <a:pPr defTabSz="266700" eaLnBrk="0" fontAlgn="base" hangingPunct="0">
              <a:spcBef>
                <a:spcPct val="0"/>
              </a:spcBef>
              <a:spcAft>
                <a:spcPct val="0"/>
              </a:spcAft>
            </a:pPr>
            <a:r>
              <a:rPr lang="da-DK" altLang="da-DK" sz="1450" dirty="0">
                <a:latin typeface="+mj-lt"/>
              </a:rPr>
              <a:t>4 	- set the </a:t>
            </a:r>
            <a:r>
              <a:rPr lang="da-DK" altLang="da-DK" sz="1450" dirty="0" err="1">
                <a:latin typeface="+mj-lt"/>
              </a:rPr>
              <a:t>padding</a:t>
            </a:r>
            <a:r>
              <a:rPr lang="da-DK" altLang="da-DK" sz="1450" dirty="0">
                <a:latin typeface="+mj-lt"/>
              </a:rPr>
              <a:t> to $</a:t>
            </a:r>
            <a:r>
              <a:rPr lang="da-DK" altLang="da-DK" sz="1450" dirty="0" err="1">
                <a:latin typeface="+mj-lt"/>
              </a:rPr>
              <a:t>spacer</a:t>
            </a:r>
            <a:r>
              <a:rPr lang="da-DK" altLang="da-DK" sz="1450" dirty="0">
                <a:latin typeface="+mj-lt"/>
              </a:rPr>
              <a:t> * 1.5 </a:t>
            </a:r>
          </a:p>
          <a:p>
            <a:pPr defTabSz="266700" eaLnBrk="0" fontAlgn="base" hangingPunct="0">
              <a:spcBef>
                <a:spcPct val="0"/>
              </a:spcBef>
              <a:spcAft>
                <a:spcPct val="0"/>
              </a:spcAft>
            </a:pPr>
            <a:r>
              <a:rPr lang="da-DK" altLang="da-DK" sz="1450" dirty="0">
                <a:latin typeface="+mj-lt"/>
              </a:rPr>
              <a:t>5 	- set the </a:t>
            </a:r>
            <a:r>
              <a:rPr lang="da-DK" altLang="da-DK" sz="1450" dirty="0" err="1">
                <a:latin typeface="+mj-lt"/>
              </a:rPr>
              <a:t>padding</a:t>
            </a:r>
            <a:r>
              <a:rPr lang="da-DK" altLang="da-DK" sz="1450" dirty="0">
                <a:latin typeface="+mj-lt"/>
              </a:rPr>
              <a:t> to $</a:t>
            </a:r>
            <a:r>
              <a:rPr lang="da-DK" altLang="da-DK" sz="1450" dirty="0" err="1">
                <a:latin typeface="+mj-lt"/>
              </a:rPr>
              <a:t>spacer</a:t>
            </a:r>
            <a:r>
              <a:rPr lang="da-DK" altLang="da-DK" sz="1450" dirty="0">
                <a:latin typeface="+mj-lt"/>
              </a:rPr>
              <a:t> * 3 </a:t>
            </a:r>
          </a:p>
          <a:p>
            <a:pPr defTabSz="266700" eaLnBrk="0" fontAlgn="base" hangingPunct="0">
              <a:spcBef>
                <a:spcPct val="0"/>
              </a:spcBef>
              <a:spcAft>
                <a:spcPct val="0"/>
              </a:spcAft>
            </a:pPr>
            <a:endParaRPr lang="da-DK" altLang="da-DK" sz="1100" dirty="0">
              <a:latin typeface="+mj-lt"/>
            </a:endParaRPr>
          </a:p>
          <a:p>
            <a:pPr defTabSz="266700" eaLnBrk="0" fontAlgn="base" hangingPunct="0">
              <a:spcBef>
                <a:spcPct val="0"/>
              </a:spcBef>
              <a:spcAft>
                <a:spcPct val="0"/>
              </a:spcAft>
            </a:pPr>
            <a:r>
              <a:rPr lang="da-DK" altLang="da-DK" sz="1500" b="1" dirty="0">
                <a:latin typeface="+mj-lt"/>
              </a:rPr>
              <a:t>Eksempler:</a:t>
            </a:r>
          </a:p>
          <a:p>
            <a:pPr defTabSz="266700" eaLnBrk="0" fontAlgn="base" hangingPunct="0">
              <a:spcBef>
                <a:spcPct val="0"/>
              </a:spcBef>
              <a:spcAft>
                <a:spcPct val="0"/>
              </a:spcAft>
            </a:pPr>
            <a:endParaRPr lang="da-DK" altLang="da-DK" sz="1500" dirty="0">
              <a:latin typeface="+mj-lt"/>
            </a:endParaRPr>
          </a:p>
          <a:p>
            <a:pPr defTabSz="266700" eaLnBrk="0" fontAlgn="base" hangingPunct="0">
              <a:spcBef>
                <a:spcPct val="0"/>
              </a:spcBef>
              <a:spcAft>
                <a:spcPct val="0"/>
              </a:spcAft>
            </a:pPr>
            <a:r>
              <a:rPr lang="da-DK" altLang="da-DK" sz="1500" dirty="0">
                <a:latin typeface="+mj-lt"/>
              </a:rPr>
              <a:t>.ps-2		venstre </a:t>
            </a:r>
            <a:r>
              <a:rPr lang="da-DK" altLang="da-DK" sz="1500" dirty="0" err="1">
                <a:latin typeface="+mj-lt"/>
              </a:rPr>
              <a:t>padding</a:t>
            </a:r>
            <a:r>
              <a:rPr lang="da-DK" altLang="da-DK" sz="1500" dirty="0">
                <a:latin typeface="+mj-lt"/>
              </a:rPr>
              <a:t> = 0.5 * 1rem</a:t>
            </a:r>
          </a:p>
          <a:p>
            <a:pPr defTabSz="266700" eaLnBrk="0" fontAlgn="base" hangingPunct="0">
              <a:spcBef>
                <a:spcPct val="0"/>
              </a:spcBef>
              <a:spcAft>
                <a:spcPct val="0"/>
              </a:spcAft>
            </a:pPr>
            <a:endParaRPr lang="da-DK" altLang="da-DK" sz="1500" dirty="0">
              <a:latin typeface="+mj-lt"/>
            </a:endParaRPr>
          </a:p>
          <a:p>
            <a:pPr defTabSz="266700" eaLnBrk="0" fontAlgn="base" hangingPunct="0">
              <a:spcBef>
                <a:spcPct val="0"/>
              </a:spcBef>
              <a:spcAft>
                <a:spcPct val="0"/>
              </a:spcAft>
            </a:pPr>
            <a:r>
              <a:rPr lang="da-DK" altLang="da-DK" sz="1500" dirty="0">
                <a:latin typeface="+mj-lt"/>
              </a:rPr>
              <a:t>.p-0		fjern al </a:t>
            </a:r>
            <a:r>
              <a:rPr lang="da-DK" altLang="da-DK" sz="1500" dirty="0" err="1">
                <a:latin typeface="+mj-lt"/>
              </a:rPr>
              <a:t>padding</a:t>
            </a:r>
            <a:r>
              <a:rPr lang="da-DK" altLang="da-DK" sz="1500" dirty="0">
                <a:latin typeface="+mj-lt"/>
              </a:rPr>
              <a:t> på alle sider</a:t>
            </a:r>
          </a:p>
          <a:p>
            <a:pPr defTabSz="266700" eaLnBrk="0" fontAlgn="base" hangingPunct="0">
              <a:spcBef>
                <a:spcPct val="0"/>
              </a:spcBef>
              <a:spcAft>
                <a:spcPct val="0"/>
              </a:spcAft>
            </a:pPr>
            <a:endParaRPr lang="da-DK" altLang="da-DK" sz="1500" dirty="0">
              <a:latin typeface="+mj-lt"/>
            </a:endParaRPr>
          </a:p>
          <a:p>
            <a:pPr defTabSz="266700" eaLnBrk="0" fontAlgn="base" hangingPunct="0">
              <a:spcBef>
                <a:spcPct val="0"/>
              </a:spcBef>
              <a:spcAft>
                <a:spcPct val="0"/>
              </a:spcAft>
            </a:pPr>
            <a:r>
              <a:rPr lang="da-DK" altLang="da-DK" sz="1500" dirty="0">
                <a:latin typeface="+mj-lt"/>
              </a:rPr>
              <a:t>.pb-5		</a:t>
            </a:r>
            <a:r>
              <a:rPr lang="da-DK" altLang="da-DK" sz="1500" dirty="0" err="1">
                <a:latin typeface="+mj-lt"/>
              </a:rPr>
              <a:t>padding</a:t>
            </a:r>
            <a:r>
              <a:rPr lang="da-DK" altLang="da-DK" sz="1500" dirty="0">
                <a:latin typeface="+mj-lt"/>
              </a:rPr>
              <a:t> bund = 3 * 1rem</a:t>
            </a:r>
          </a:p>
          <a:p>
            <a:pPr defTabSz="266700" eaLnBrk="0" fontAlgn="base" hangingPunct="0">
              <a:spcBef>
                <a:spcPct val="0"/>
              </a:spcBef>
              <a:spcAft>
                <a:spcPct val="0"/>
              </a:spcAft>
            </a:pPr>
            <a:endParaRPr lang="da-DK" altLang="da-DK" sz="1500" dirty="0">
              <a:latin typeface="+mj-lt"/>
            </a:endParaRPr>
          </a:p>
          <a:p>
            <a:pPr defTabSz="266700" eaLnBrk="0" fontAlgn="base" hangingPunct="0">
              <a:spcBef>
                <a:spcPct val="0"/>
              </a:spcBef>
              <a:spcAft>
                <a:spcPct val="0"/>
              </a:spcAft>
            </a:pPr>
            <a:r>
              <a:rPr lang="da-DK" altLang="da-DK" sz="1500" dirty="0">
                <a:latin typeface="+mj-lt"/>
              </a:rPr>
              <a:t>.pe-3		</a:t>
            </a:r>
            <a:r>
              <a:rPr lang="da-DK" altLang="da-DK" sz="1500" dirty="0" err="1">
                <a:latin typeface="+mj-lt"/>
              </a:rPr>
              <a:t>padding</a:t>
            </a:r>
            <a:r>
              <a:rPr lang="da-DK" altLang="da-DK" sz="1500" dirty="0">
                <a:latin typeface="+mj-lt"/>
              </a:rPr>
              <a:t> højre = 1rem</a:t>
            </a:r>
            <a:endParaRPr lang="da-DK" altLang="da-DK" sz="1100" dirty="0">
              <a:latin typeface="+mj-lt"/>
            </a:endParaRPr>
          </a:p>
          <a:p>
            <a:pPr defTabSz="457200" eaLnBrk="0" fontAlgn="base" hangingPunct="0">
              <a:spcBef>
                <a:spcPct val="0"/>
              </a:spcBef>
              <a:spcAft>
                <a:spcPct val="0"/>
              </a:spcAft>
            </a:pPr>
            <a:endParaRPr lang="da-DK" altLang="da-DK" sz="900" dirty="0">
              <a:latin typeface="Arial" panose="020B0604020202020204" pitchFamily="34" charset="0"/>
            </a:endParaRPr>
          </a:p>
        </p:txBody>
      </p:sp>
    </p:spTree>
    <p:extLst>
      <p:ext uri="{BB962C8B-B14F-4D97-AF65-F5344CB8AC3E}">
        <p14:creationId xmlns:p14="http://schemas.microsoft.com/office/powerpoint/2010/main" val="713701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29831D-197A-44C4-9547-0E41BCA7FB11}"/>
              </a:ext>
            </a:extLst>
          </p:cNvPr>
          <p:cNvSpPr>
            <a:spLocks noGrp="1"/>
          </p:cNvSpPr>
          <p:nvPr>
            <p:ph type="title"/>
          </p:nvPr>
        </p:nvSpPr>
        <p:spPr/>
        <p:txBody>
          <a:bodyPr/>
          <a:lstStyle/>
          <a:p>
            <a:r>
              <a:rPr lang="da-DK" dirty="0"/>
              <a:t>Bootstrap </a:t>
            </a:r>
            <a:r>
              <a:rPr lang="da-DK" dirty="0" err="1"/>
              <a:t>grid</a:t>
            </a:r>
            <a:r>
              <a:rPr lang="da-DK" dirty="0"/>
              <a:t> klasser</a:t>
            </a:r>
          </a:p>
        </p:txBody>
      </p:sp>
      <p:sp>
        <p:nvSpPr>
          <p:cNvPr id="4" name="Pladsholder til indhold 3">
            <a:extLst>
              <a:ext uri="{FF2B5EF4-FFF2-40B4-BE49-F238E27FC236}">
                <a16:creationId xmlns:a16="http://schemas.microsoft.com/office/drawing/2014/main" id="{C4BEFC48-57C9-4D54-9854-103DB2DA72E4}"/>
              </a:ext>
            </a:extLst>
          </p:cNvPr>
          <p:cNvSpPr>
            <a:spLocks noGrp="1"/>
          </p:cNvSpPr>
          <p:nvPr>
            <p:ph sz="half" idx="1"/>
          </p:nvPr>
        </p:nvSpPr>
        <p:spPr/>
        <p:txBody>
          <a:bodyPr>
            <a:normAutofit/>
          </a:bodyPr>
          <a:lstStyle/>
          <a:p>
            <a:r>
              <a:rPr lang="da-DK" dirty="0"/>
              <a:t>Det øverste element i dit </a:t>
            </a:r>
            <a:r>
              <a:rPr lang="da-DK" dirty="0" err="1"/>
              <a:t>bootstrap</a:t>
            </a:r>
            <a:r>
              <a:rPr lang="da-DK" dirty="0"/>
              <a:t> </a:t>
            </a:r>
            <a:r>
              <a:rPr lang="da-DK" dirty="0" err="1"/>
              <a:t>grid</a:t>
            </a:r>
            <a:r>
              <a:rPr lang="da-DK" dirty="0"/>
              <a:t> er klassen .container</a:t>
            </a:r>
          </a:p>
          <a:p>
            <a:pPr lvl="1"/>
            <a:r>
              <a:rPr lang="da-DK" dirty="0"/>
              <a:t>.container sætter bl.a. en </a:t>
            </a:r>
            <a:r>
              <a:rPr lang="da-DK" dirty="0" err="1"/>
              <a:t>padding</a:t>
            </a:r>
            <a:r>
              <a:rPr lang="da-DK" dirty="0"/>
              <a:t> på 15px på alle sider af din container, så teksten aldrig kommer til at stå helt ud til kanten på en skærm</a:t>
            </a:r>
          </a:p>
          <a:p>
            <a:pPr lvl="1"/>
            <a:r>
              <a:rPr lang="da-DK" dirty="0"/>
              <a:t>.container er </a:t>
            </a:r>
            <a:r>
              <a:rPr lang="da-DK" dirty="0" err="1"/>
              <a:t>responsivt</a:t>
            </a:r>
            <a:r>
              <a:rPr lang="da-DK" dirty="0"/>
              <a:t> og tilpasser sig skærmens størrelse, som du kan se i tabellen på næste side</a:t>
            </a:r>
          </a:p>
          <a:p>
            <a:pPr lvl="2"/>
            <a:r>
              <a:rPr lang="da-DK" dirty="0"/>
              <a:t>Du vælger med .container-?? klassen hvor stor den skal kunne blive</a:t>
            </a:r>
          </a:p>
          <a:p>
            <a:pPr lvl="1"/>
            <a:r>
              <a:rPr lang="da-DK" dirty="0"/>
              <a:t>Du kan også bruge .container-fluid som betyder, at dit øverste container element i dit </a:t>
            </a:r>
            <a:r>
              <a:rPr lang="da-DK" dirty="0" err="1"/>
              <a:t>grid</a:t>
            </a:r>
            <a:r>
              <a:rPr lang="da-DK" dirty="0"/>
              <a:t> altid fylder 100% uanset skærmens størrelse</a:t>
            </a:r>
          </a:p>
        </p:txBody>
      </p:sp>
      <p:pic>
        <p:nvPicPr>
          <p:cNvPr id="6" name="Pladsholder til billede 5">
            <a:extLst>
              <a:ext uri="{FF2B5EF4-FFF2-40B4-BE49-F238E27FC236}">
                <a16:creationId xmlns:a16="http://schemas.microsoft.com/office/drawing/2014/main" id="{B0D373F2-4A1E-4750-AF63-77217131F549}"/>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607" b="607"/>
          <a:stretch>
            <a:fillRect/>
          </a:stretch>
        </p:blipFill>
        <p:spPr/>
      </p:pic>
      <p:sp>
        <p:nvSpPr>
          <p:cNvPr id="5" name="Pladsholder til tekst 4">
            <a:extLst>
              <a:ext uri="{FF2B5EF4-FFF2-40B4-BE49-F238E27FC236}">
                <a16:creationId xmlns:a16="http://schemas.microsoft.com/office/drawing/2014/main" id="{EA122C1D-6382-428F-B65E-C97D8DE12011}"/>
              </a:ext>
            </a:extLst>
          </p:cNvPr>
          <p:cNvSpPr>
            <a:spLocks noGrp="1"/>
          </p:cNvSpPr>
          <p:nvPr>
            <p:ph type="body" sz="quarter" idx="12"/>
          </p:nvPr>
        </p:nvSpPr>
        <p:spPr/>
        <p:txBody>
          <a:bodyPr/>
          <a:lstStyle/>
          <a:p>
            <a:endParaRPr lang="da-DK"/>
          </a:p>
        </p:txBody>
      </p:sp>
    </p:spTree>
    <p:extLst>
      <p:ext uri="{BB962C8B-B14F-4D97-AF65-F5344CB8AC3E}">
        <p14:creationId xmlns:p14="http://schemas.microsoft.com/office/powerpoint/2010/main" val="3419294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4AC238-4771-4BCB-86B1-B00E856F9657}"/>
              </a:ext>
            </a:extLst>
          </p:cNvPr>
          <p:cNvSpPr>
            <a:spLocks noGrp="1"/>
          </p:cNvSpPr>
          <p:nvPr>
            <p:ph type="title"/>
          </p:nvPr>
        </p:nvSpPr>
        <p:spPr/>
        <p:txBody>
          <a:bodyPr>
            <a:normAutofit/>
          </a:bodyPr>
          <a:lstStyle/>
          <a:p>
            <a:r>
              <a:rPr lang="da-DK" dirty="0"/>
              <a:t>Bootstrap </a:t>
            </a:r>
            <a:r>
              <a:rPr lang="da-DK" dirty="0" err="1"/>
              <a:t>grid</a:t>
            </a:r>
            <a:r>
              <a:rPr lang="da-DK" dirty="0"/>
              <a:t> klasser</a:t>
            </a:r>
          </a:p>
        </p:txBody>
      </p:sp>
      <p:sp>
        <p:nvSpPr>
          <p:cNvPr id="4" name="Pladsholder til indhold 3">
            <a:extLst>
              <a:ext uri="{FF2B5EF4-FFF2-40B4-BE49-F238E27FC236}">
                <a16:creationId xmlns:a16="http://schemas.microsoft.com/office/drawing/2014/main" id="{D56D0111-2D50-4AF4-95CE-7EFA017C15F0}"/>
              </a:ext>
            </a:extLst>
          </p:cNvPr>
          <p:cNvSpPr>
            <a:spLocks noGrp="1"/>
          </p:cNvSpPr>
          <p:nvPr>
            <p:ph sz="half" idx="1"/>
          </p:nvPr>
        </p:nvSpPr>
        <p:spPr/>
        <p:txBody>
          <a:bodyPr/>
          <a:lstStyle/>
          <a:p>
            <a:r>
              <a:rPr lang="da-DK" dirty="0"/>
              <a:t>Bootstrap arbejder med 5 </a:t>
            </a:r>
            <a:r>
              <a:rPr lang="da-DK" dirty="0" err="1"/>
              <a:t>breakpoints</a:t>
            </a:r>
            <a:r>
              <a:rPr lang="da-DK" dirty="0"/>
              <a:t>:</a:t>
            </a:r>
          </a:p>
          <a:p>
            <a:pPr lvl="1"/>
            <a:r>
              <a:rPr lang="da-DK" dirty="0"/>
              <a:t>Extra small = &lt; 576px </a:t>
            </a:r>
            <a:r>
              <a:rPr lang="da-DK" b="1" dirty="0"/>
              <a:t>(</a:t>
            </a:r>
            <a:r>
              <a:rPr lang="da-DK" b="1" dirty="0" err="1"/>
              <a:t>xs</a:t>
            </a:r>
            <a:r>
              <a:rPr lang="da-DK" b="1" dirty="0"/>
              <a:t>)</a:t>
            </a:r>
          </a:p>
          <a:p>
            <a:pPr lvl="1"/>
            <a:r>
              <a:rPr lang="da-DK" dirty="0"/>
              <a:t>Small = </a:t>
            </a:r>
            <a:r>
              <a:rPr lang="da-DK" dirty="0">
                <a:cs typeface="Times New Roman" panose="02020603050405020304" pitchFamily="18" charset="0"/>
              </a:rPr>
              <a:t>≥ 576px </a:t>
            </a:r>
            <a:r>
              <a:rPr lang="da-DK" b="1" dirty="0">
                <a:cs typeface="Times New Roman" panose="02020603050405020304" pitchFamily="18" charset="0"/>
              </a:rPr>
              <a:t>(sm)</a:t>
            </a:r>
          </a:p>
          <a:p>
            <a:pPr lvl="1"/>
            <a:r>
              <a:rPr lang="da-DK" dirty="0">
                <a:cs typeface="Times New Roman" panose="02020603050405020304" pitchFamily="18" charset="0"/>
              </a:rPr>
              <a:t>Medium = ≥ 768px </a:t>
            </a:r>
            <a:r>
              <a:rPr lang="da-DK" b="1" dirty="0">
                <a:cs typeface="Times New Roman" panose="02020603050405020304" pitchFamily="18" charset="0"/>
              </a:rPr>
              <a:t>(md)</a:t>
            </a:r>
          </a:p>
          <a:p>
            <a:pPr lvl="1"/>
            <a:r>
              <a:rPr lang="da-DK" dirty="0">
                <a:cs typeface="Times New Roman" panose="02020603050405020304" pitchFamily="18" charset="0"/>
              </a:rPr>
              <a:t>Large = ≥ 992px </a:t>
            </a:r>
            <a:r>
              <a:rPr lang="da-DK" b="1" dirty="0">
                <a:cs typeface="Times New Roman" panose="02020603050405020304" pitchFamily="18" charset="0"/>
              </a:rPr>
              <a:t>(lg)</a:t>
            </a:r>
          </a:p>
          <a:p>
            <a:pPr lvl="1"/>
            <a:r>
              <a:rPr lang="da-DK" dirty="0">
                <a:cs typeface="Times New Roman" panose="02020603050405020304" pitchFamily="18" charset="0"/>
              </a:rPr>
              <a:t>Extra large = ≥ 1200px </a:t>
            </a:r>
            <a:r>
              <a:rPr lang="da-DK" b="1" dirty="0">
                <a:cs typeface="Times New Roman" panose="02020603050405020304" pitchFamily="18" charset="0"/>
              </a:rPr>
              <a:t>(xl)</a:t>
            </a:r>
            <a:endParaRPr lang="da-DK" b="1" dirty="0"/>
          </a:p>
        </p:txBody>
      </p:sp>
      <p:pic>
        <p:nvPicPr>
          <p:cNvPr id="6" name="Pladsholder til billede 5">
            <a:extLst>
              <a:ext uri="{FF2B5EF4-FFF2-40B4-BE49-F238E27FC236}">
                <a16:creationId xmlns:a16="http://schemas.microsoft.com/office/drawing/2014/main" id="{D0B3DDE1-F489-4813-8E32-5A361C1DD874}"/>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956804" y="1305011"/>
            <a:ext cx="6370172" cy="4247978"/>
          </a:xfrm>
        </p:spPr>
      </p:pic>
    </p:spTree>
    <p:extLst>
      <p:ext uri="{BB962C8B-B14F-4D97-AF65-F5344CB8AC3E}">
        <p14:creationId xmlns:p14="http://schemas.microsoft.com/office/powerpoint/2010/main" val="1669094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9C6220-B71D-4C63-9CDE-450AB1A76DF1}"/>
              </a:ext>
            </a:extLst>
          </p:cNvPr>
          <p:cNvSpPr>
            <a:spLocks noGrp="1"/>
          </p:cNvSpPr>
          <p:nvPr>
            <p:ph type="title"/>
          </p:nvPr>
        </p:nvSpPr>
        <p:spPr/>
        <p:txBody>
          <a:bodyPr/>
          <a:lstStyle/>
          <a:p>
            <a:r>
              <a:rPr lang="da-DK" dirty="0"/>
              <a:t>Bootstrap </a:t>
            </a:r>
            <a:r>
              <a:rPr lang="da-DK" dirty="0" err="1"/>
              <a:t>grid</a:t>
            </a:r>
            <a:r>
              <a:rPr lang="da-DK" dirty="0"/>
              <a:t> klasser</a:t>
            </a:r>
          </a:p>
        </p:txBody>
      </p:sp>
      <p:sp>
        <p:nvSpPr>
          <p:cNvPr id="4" name="Pladsholder til indhold 3">
            <a:extLst>
              <a:ext uri="{FF2B5EF4-FFF2-40B4-BE49-F238E27FC236}">
                <a16:creationId xmlns:a16="http://schemas.microsoft.com/office/drawing/2014/main" id="{747C1EBA-3852-4BD2-919E-3B19410C1E11}"/>
              </a:ext>
            </a:extLst>
          </p:cNvPr>
          <p:cNvSpPr>
            <a:spLocks noGrp="1"/>
          </p:cNvSpPr>
          <p:nvPr>
            <p:ph sz="half" idx="1"/>
          </p:nvPr>
        </p:nvSpPr>
        <p:spPr/>
        <p:txBody>
          <a:bodyPr>
            <a:normAutofit fontScale="92500" lnSpcReduction="10000"/>
          </a:bodyPr>
          <a:lstStyle/>
          <a:p>
            <a:r>
              <a:rPr lang="da-DK" dirty="0" err="1"/>
              <a:t>Rows</a:t>
            </a:r>
            <a:endParaRPr lang="da-DK" dirty="0"/>
          </a:p>
          <a:p>
            <a:pPr lvl="1"/>
            <a:r>
              <a:rPr lang="da-DK" dirty="0"/>
              <a:t>Under din .container kommer dine </a:t>
            </a:r>
            <a:r>
              <a:rPr lang="da-DK" dirty="0" err="1"/>
              <a:t>rows</a:t>
            </a:r>
            <a:endParaRPr lang="da-DK" dirty="0"/>
          </a:p>
          <a:p>
            <a:pPr lvl="1"/>
            <a:r>
              <a:rPr lang="da-DK" dirty="0"/>
              <a:t>Man definerer altid </a:t>
            </a:r>
            <a:r>
              <a:rPr lang="da-DK" dirty="0" err="1"/>
              <a:t>rows</a:t>
            </a:r>
            <a:r>
              <a:rPr lang="da-DK" dirty="0"/>
              <a:t> før columns i Bootstrap</a:t>
            </a:r>
          </a:p>
          <a:p>
            <a:pPr lvl="1"/>
            <a:r>
              <a:rPr lang="da-DK" dirty="0"/>
              <a:t>Det eneste, der må ligge under dine </a:t>
            </a:r>
            <a:r>
              <a:rPr lang="da-DK" dirty="0" err="1"/>
              <a:t>rows</a:t>
            </a:r>
            <a:r>
              <a:rPr lang="da-DK" dirty="0"/>
              <a:t>, er columns</a:t>
            </a:r>
          </a:p>
          <a:p>
            <a:r>
              <a:rPr lang="da-DK" dirty="0"/>
              <a:t>Columns</a:t>
            </a:r>
          </a:p>
          <a:p>
            <a:pPr lvl="1"/>
            <a:r>
              <a:rPr lang="da-DK" dirty="0"/>
              <a:t>Al dit indhold skal ligge i en column</a:t>
            </a:r>
          </a:p>
          <a:p>
            <a:pPr lvl="1"/>
            <a:r>
              <a:rPr lang="da-DK" dirty="0"/>
              <a:t>Du har 12 kolonner at arbejde med – hvor mange af de 12 kolonner denne kolonne skal fylde, angiver du i klassen: fx col-md-4 (denne kolonne fylder 4 kolonner på medium skærme </a:t>
            </a:r>
            <a:r>
              <a:rPr lang="da-DK" b="1" dirty="0"/>
              <a:t>og større</a:t>
            </a:r>
            <a:r>
              <a:rPr lang="da-DK" dirty="0"/>
              <a:t>)</a:t>
            </a:r>
          </a:p>
          <a:p>
            <a:pPr lvl="2"/>
            <a:r>
              <a:rPr lang="da-DK" dirty="0"/>
              <a:t>Alle Bootstraps </a:t>
            </a:r>
            <a:r>
              <a:rPr lang="da-DK" dirty="0" err="1"/>
              <a:t>breakpoints</a:t>
            </a:r>
            <a:r>
              <a:rPr lang="da-DK" dirty="0"/>
              <a:t> er baseret på minimumsbredde, så derfor er alle </a:t>
            </a:r>
            <a:r>
              <a:rPr lang="da-DK" dirty="0" err="1"/>
              <a:t>breakpoint</a:t>
            </a:r>
            <a:r>
              <a:rPr lang="da-DK" dirty="0"/>
              <a:t> angivelser gældende på det angivne </a:t>
            </a:r>
            <a:r>
              <a:rPr lang="da-DK" dirty="0" err="1"/>
              <a:t>breakpoint</a:t>
            </a:r>
            <a:r>
              <a:rPr lang="da-DK" dirty="0"/>
              <a:t> og større</a:t>
            </a:r>
          </a:p>
        </p:txBody>
      </p:sp>
      <p:pic>
        <p:nvPicPr>
          <p:cNvPr id="6" name="Pladsholder til billede 5">
            <a:extLst>
              <a:ext uri="{FF2B5EF4-FFF2-40B4-BE49-F238E27FC236}">
                <a16:creationId xmlns:a16="http://schemas.microsoft.com/office/drawing/2014/main" id="{1B6063ED-86ED-4E60-960B-3CB338A1A4E2}"/>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607" b="607"/>
          <a:stretch>
            <a:fillRect/>
          </a:stretch>
        </p:blipFill>
        <p:spPr/>
      </p:pic>
      <p:sp>
        <p:nvSpPr>
          <p:cNvPr id="5" name="Pladsholder til tekst 4">
            <a:extLst>
              <a:ext uri="{FF2B5EF4-FFF2-40B4-BE49-F238E27FC236}">
                <a16:creationId xmlns:a16="http://schemas.microsoft.com/office/drawing/2014/main" id="{C2DD158F-9D85-42D8-BBAD-0CAF1B0CF431}"/>
              </a:ext>
            </a:extLst>
          </p:cNvPr>
          <p:cNvSpPr>
            <a:spLocks noGrp="1"/>
          </p:cNvSpPr>
          <p:nvPr>
            <p:ph type="body" sz="quarter" idx="12"/>
          </p:nvPr>
        </p:nvSpPr>
        <p:spPr/>
        <p:txBody>
          <a:bodyPr/>
          <a:lstStyle/>
          <a:p>
            <a:endParaRPr lang="da-DK"/>
          </a:p>
        </p:txBody>
      </p:sp>
    </p:spTree>
    <p:extLst>
      <p:ext uri="{BB962C8B-B14F-4D97-AF65-F5344CB8AC3E}">
        <p14:creationId xmlns:p14="http://schemas.microsoft.com/office/powerpoint/2010/main" val="449529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465B35-D970-4571-B934-D9FF7523B0ED}"/>
              </a:ext>
            </a:extLst>
          </p:cNvPr>
          <p:cNvSpPr>
            <a:spLocks noGrp="1"/>
          </p:cNvSpPr>
          <p:nvPr>
            <p:ph type="title"/>
          </p:nvPr>
        </p:nvSpPr>
        <p:spPr/>
        <p:txBody>
          <a:bodyPr/>
          <a:lstStyle/>
          <a:p>
            <a:r>
              <a:rPr lang="da-DK" dirty="0"/>
              <a:t>Bootstrap </a:t>
            </a:r>
            <a:r>
              <a:rPr lang="da-DK" dirty="0" err="1"/>
              <a:t>grid</a:t>
            </a:r>
            <a:r>
              <a:rPr lang="da-DK" dirty="0"/>
              <a:t> kolonner</a:t>
            </a:r>
          </a:p>
        </p:txBody>
      </p:sp>
      <p:sp>
        <p:nvSpPr>
          <p:cNvPr id="4" name="Pladsholder til indhold 3">
            <a:extLst>
              <a:ext uri="{FF2B5EF4-FFF2-40B4-BE49-F238E27FC236}">
                <a16:creationId xmlns:a16="http://schemas.microsoft.com/office/drawing/2014/main" id="{488B1F8B-332E-4692-AD2F-DB5C8FC14CBA}"/>
              </a:ext>
            </a:extLst>
          </p:cNvPr>
          <p:cNvSpPr>
            <a:spLocks noGrp="1"/>
          </p:cNvSpPr>
          <p:nvPr>
            <p:ph sz="half" idx="1"/>
          </p:nvPr>
        </p:nvSpPr>
        <p:spPr>
          <a:xfrm>
            <a:off x="1686911" y="2175453"/>
            <a:ext cx="5673557" cy="3696454"/>
          </a:xfrm>
        </p:spPr>
        <p:txBody>
          <a:bodyPr>
            <a:normAutofit fontScale="92500" lnSpcReduction="10000"/>
          </a:bodyPr>
          <a:lstStyle/>
          <a:p>
            <a:pPr>
              <a:spcBef>
                <a:spcPts val="600"/>
              </a:spcBef>
            </a:pPr>
            <a:r>
              <a:rPr lang="da-DK" dirty="0"/>
              <a:t>Kolonner:</a:t>
            </a:r>
          </a:p>
          <a:p>
            <a:pPr lvl="1">
              <a:spcBef>
                <a:spcPts val="600"/>
              </a:spcBef>
            </a:pPr>
            <a:r>
              <a:rPr lang="da-DK" dirty="0"/>
              <a:t>Hvis du ikke angiver en minimumsstørrelse, gælder klassen på alle størrelser (fx col-4 betyder, at denne kolonne fylder 4 kolonner på alle viewport størrelser)</a:t>
            </a:r>
          </a:p>
          <a:p>
            <a:pPr lvl="1">
              <a:spcBef>
                <a:spcPts val="600"/>
              </a:spcBef>
            </a:pPr>
            <a:r>
              <a:rPr lang="da-DK" dirty="0"/>
              <a:t>Hvis du ikke angiver, hvor meget en kolonne skal fylde, men blot laver fx 4 kolonner i dit </a:t>
            </a:r>
            <a:r>
              <a:rPr lang="da-DK" dirty="0" err="1"/>
              <a:t>grid</a:t>
            </a:r>
            <a:r>
              <a:rPr lang="da-DK" dirty="0"/>
              <a:t>, så giver Bootstrap automatisk de fire kolonner samme bredde (i dette tilfælde bliver de 25%)</a:t>
            </a:r>
          </a:p>
          <a:p>
            <a:pPr lvl="2">
              <a:spcBef>
                <a:spcPts val="600"/>
              </a:spcBef>
            </a:pPr>
            <a:r>
              <a:rPr lang="da-DK" dirty="0"/>
              <a:t>Bootstrap arbejder altid med bredde i %</a:t>
            </a:r>
          </a:p>
          <a:p>
            <a:pPr lvl="1">
              <a:spcBef>
                <a:spcPts val="600"/>
              </a:spcBef>
            </a:pPr>
            <a:r>
              <a:rPr lang="da-DK" dirty="0"/>
              <a:t>Du kan også angive antal kolonner på en af dine kolonner og derefter lade de øvrige kolonner fylde pladsen ud. Koden til højre vil give følgende resultat:</a:t>
            </a:r>
          </a:p>
        </p:txBody>
      </p:sp>
      <p:pic>
        <p:nvPicPr>
          <p:cNvPr id="6" name="Pladsholder til billede 5">
            <a:extLst>
              <a:ext uri="{FF2B5EF4-FFF2-40B4-BE49-F238E27FC236}">
                <a16:creationId xmlns:a16="http://schemas.microsoft.com/office/drawing/2014/main" id="{16DA52AA-ADD8-47E1-A555-7C9EB3639D57}"/>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637" b="637"/>
          <a:stretch>
            <a:fillRect/>
          </a:stretch>
        </p:blipFill>
        <p:spPr/>
      </p:pic>
      <p:sp>
        <p:nvSpPr>
          <p:cNvPr id="3" name="Pladsholder til tekst 2">
            <a:extLst>
              <a:ext uri="{FF2B5EF4-FFF2-40B4-BE49-F238E27FC236}">
                <a16:creationId xmlns:a16="http://schemas.microsoft.com/office/drawing/2014/main" id="{FA50D8CC-DDC2-478B-AA59-018850BFE74E}"/>
              </a:ext>
            </a:extLst>
          </p:cNvPr>
          <p:cNvSpPr>
            <a:spLocks noGrp="1"/>
          </p:cNvSpPr>
          <p:nvPr>
            <p:ph type="body" sz="quarter" idx="12"/>
          </p:nvPr>
        </p:nvSpPr>
        <p:spPr/>
        <p:txBody>
          <a:bodyPr/>
          <a:lstStyle/>
          <a:p>
            <a:pPr>
              <a:spcBef>
                <a:spcPts val="600"/>
              </a:spcBef>
            </a:pPr>
            <a:br>
              <a:rPr lang="da-DK" dirty="0"/>
            </a:br>
            <a:br>
              <a:rPr lang="da-DK" dirty="0"/>
            </a:br>
            <a:endParaRPr lang="da-DK" dirty="0"/>
          </a:p>
        </p:txBody>
      </p:sp>
      <p:pic>
        <p:nvPicPr>
          <p:cNvPr id="8" name="Billede 7">
            <a:extLst>
              <a:ext uri="{FF2B5EF4-FFF2-40B4-BE49-F238E27FC236}">
                <a16:creationId xmlns:a16="http://schemas.microsoft.com/office/drawing/2014/main" id="{7F26BD5B-222B-4F83-98E4-44AA217E45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3525" y="5871907"/>
            <a:ext cx="5272684" cy="631459"/>
          </a:xfrm>
          <a:prstGeom prst="rect">
            <a:avLst/>
          </a:prstGeom>
        </p:spPr>
      </p:pic>
    </p:spTree>
    <p:extLst>
      <p:ext uri="{BB962C8B-B14F-4D97-AF65-F5344CB8AC3E}">
        <p14:creationId xmlns:p14="http://schemas.microsoft.com/office/powerpoint/2010/main" val="2994114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E31983-DABF-4979-840E-5296B1FF53BB}"/>
              </a:ext>
            </a:extLst>
          </p:cNvPr>
          <p:cNvSpPr>
            <a:spLocks noGrp="1"/>
          </p:cNvSpPr>
          <p:nvPr>
            <p:ph type="title"/>
          </p:nvPr>
        </p:nvSpPr>
        <p:spPr/>
        <p:txBody>
          <a:bodyPr/>
          <a:lstStyle/>
          <a:p>
            <a:r>
              <a:rPr lang="da-DK" dirty="0"/>
              <a:t>Bootstrap </a:t>
            </a:r>
            <a:r>
              <a:rPr lang="da-DK" dirty="0" err="1"/>
              <a:t>grid</a:t>
            </a:r>
            <a:r>
              <a:rPr lang="da-DK" dirty="0"/>
              <a:t> kolonner</a:t>
            </a:r>
          </a:p>
        </p:txBody>
      </p:sp>
      <p:sp>
        <p:nvSpPr>
          <p:cNvPr id="4" name="Pladsholder til indhold 3">
            <a:extLst>
              <a:ext uri="{FF2B5EF4-FFF2-40B4-BE49-F238E27FC236}">
                <a16:creationId xmlns:a16="http://schemas.microsoft.com/office/drawing/2014/main" id="{20AF391B-1849-4337-8D35-CFD7093F3211}"/>
              </a:ext>
            </a:extLst>
          </p:cNvPr>
          <p:cNvSpPr>
            <a:spLocks noGrp="1"/>
          </p:cNvSpPr>
          <p:nvPr>
            <p:ph sz="half" idx="1"/>
          </p:nvPr>
        </p:nvSpPr>
        <p:spPr/>
        <p:txBody>
          <a:bodyPr>
            <a:normAutofit fontScale="92500" lnSpcReduction="10000"/>
          </a:bodyPr>
          <a:lstStyle/>
          <a:p>
            <a:r>
              <a:rPr lang="da-DK" dirty="0"/>
              <a:t>Du kan sætte din kolonne til at tilpasse sig indholdet i kolonnen automatisk ved at bruge klassen </a:t>
            </a:r>
            <a:r>
              <a:rPr lang="da-DK" dirty="0" err="1"/>
              <a:t>col</a:t>
            </a:r>
            <a:r>
              <a:rPr lang="da-DK" dirty="0"/>
              <a:t>-{</a:t>
            </a:r>
            <a:r>
              <a:rPr lang="da-DK" dirty="0" err="1"/>
              <a:t>breakpoint</a:t>
            </a:r>
            <a:r>
              <a:rPr lang="da-DK" dirty="0"/>
              <a:t>}-auto (fx </a:t>
            </a:r>
            <a:r>
              <a:rPr lang="da-DK" dirty="0" err="1"/>
              <a:t>col</a:t>
            </a:r>
            <a:r>
              <a:rPr lang="da-DK" dirty="0"/>
              <a:t>-md-auto)</a:t>
            </a:r>
          </a:p>
          <a:p>
            <a:r>
              <a:rPr lang="da-DK" dirty="0"/>
              <a:t>Hvis du angiver kolonneantal/størrelse ved at bruge </a:t>
            </a:r>
            <a:r>
              <a:rPr lang="da-DK" dirty="0" err="1"/>
              <a:t>breakpointet</a:t>
            </a:r>
            <a:r>
              <a:rPr lang="da-DK" dirty="0"/>
              <a:t> </a:t>
            </a:r>
            <a:r>
              <a:rPr lang="da-DK" dirty="0" err="1"/>
              <a:t>col</a:t>
            </a:r>
            <a:r>
              <a:rPr lang="da-DK" dirty="0"/>
              <a:t>-sm-* bliver kolonnerne vertikale på extra small viewports, men horisontale på small og større</a:t>
            </a:r>
          </a:p>
          <a:p>
            <a:r>
              <a:rPr lang="da-DK" dirty="0"/>
              <a:t>Du kan placere dine elementer vertikalt ved at bruge </a:t>
            </a:r>
            <a:r>
              <a:rPr lang="da-DK" dirty="0" err="1"/>
              <a:t>align</a:t>
            </a:r>
            <a:r>
              <a:rPr lang="da-DK" dirty="0"/>
              <a:t>-items-* på din </a:t>
            </a:r>
            <a:r>
              <a:rPr lang="da-DK" dirty="0" err="1"/>
              <a:t>row</a:t>
            </a:r>
            <a:r>
              <a:rPr lang="da-DK" dirty="0"/>
              <a:t>:</a:t>
            </a:r>
            <a:br>
              <a:rPr lang="da-DK" dirty="0"/>
            </a:br>
            <a:br>
              <a:rPr lang="da-DK" dirty="0"/>
            </a:br>
            <a:r>
              <a:rPr lang="da-DK" sz="1250" dirty="0">
                <a:latin typeface="Courier New" panose="02070309020205020404" pitchFamily="49" charset="0"/>
                <a:cs typeface="Courier New" panose="02070309020205020404" pitchFamily="49" charset="0"/>
              </a:rPr>
              <a:t>&lt;div class=”</a:t>
            </a:r>
            <a:r>
              <a:rPr lang="da-DK" sz="1250" dirty="0" err="1">
                <a:latin typeface="Courier New" panose="02070309020205020404" pitchFamily="49" charset="0"/>
                <a:cs typeface="Courier New" panose="02070309020205020404" pitchFamily="49" charset="0"/>
              </a:rPr>
              <a:t>row</a:t>
            </a:r>
            <a:r>
              <a:rPr lang="da-DK" sz="1250" dirty="0">
                <a:latin typeface="Courier New" panose="02070309020205020404" pitchFamily="49" charset="0"/>
                <a:cs typeface="Courier New" panose="02070309020205020404" pitchFamily="49" charset="0"/>
              </a:rPr>
              <a:t> </a:t>
            </a:r>
            <a:r>
              <a:rPr lang="da-DK" sz="1250" dirty="0" err="1">
                <a:latin typeface="Courier New" panose="02070309020205020404" pitchFamily="49" charset="0"/>
                <a:cs typeface="Courier New" panose="02070309020205020404" pitchFamily="49" charset="0"/>
              </a:rPr>
              <a:t>align</a:t>
            </a:r>
            <a:r>
              <a:rPr lang="da-DK" sz="1250" dirty="0">
                <a:latin typeface="Courier New" panose="02070309020205020404" pitchFamily="49" charset="0"/>
                <a:cs typeface="Courier New" panose="02070309020205020404" pitchFamily="49" charset="0"/>
              </a:rPr>
              <a:t>-items-center”&gt; //start, center eller end</a:t>
            </a:r>
          </a:p>
          <a:p>
            <a:r>
              <a:rPr lang="da-DK" dirty="0"/>
              <a:t>Du kan også placere dine elementer vertikalt på hver kolonne ved at bruge </a:t>
            </a:r>
            <a:r>
              <a:rPr lang="da-DK" dirty="0" err="1"/>
              <a:t>align-self</a:t>
            </a:r>
            <a:r>
              <a:rPr lang="da-DK" dirty="0"/>
              <a:t>-* på din kolonne:</a:t>
            </a:r>
            <a:br>
              <a:rPr lang="da-DK" dirty="0"/>
            </a:br>
            <a:br>
              <a:rPr lang="da-DK" dirty="0"/>
            </a:br>
            <a:r>
              <a:rPr lang="da-DK" sz="1250" dirty="0">
                <a:latin typeface="Courier New" panose="02070309020205020404" pitchFamily="49" charset="0"/>
                <a:cs typeface="Courier New" panose="02070309020205020404" pitchFamily="49" charset="0"/>
              </a:rPr>
              <a:t>&lt;div class=”</a:t>
            </a:r>
            <a:r>
              <a:rPr lang="da-DK" sz="1250" dirty="0" err="1">
                <a:latin typeface="Courier New" panose="02070309020205020404" pitchFamily="49" charset="0"/>
                <a:cs typeface="Courier New" panose="02070309020205020404" pitchFamily="49" charset="0"/>
              </a:rPr>
              <a:t>col</a:t>
            </a:r>
            <a:r>
              <a:rPr lang="da-DK" sz="1250" dirty="0">
                <a:latin typeface="Courier New" panose="02070309020205020404" pitchFamily="49" charset="0"/>
                <a:cs typeface="Courier New" panose="02070309020205020404" pitchFamily="49" charset="0"/>
              </a:rPr>
              <a:t> </a:t>
            </a:r>
            <a:r>
              <a:rPr lang="da-DK" sz="1250" dirty="0" err="1">
                <a:latin typeface="Courier New" panose="02070309020205020404" pitchFamily="49" charset="0"/>
                <a:cs typeface="Courier New" panose="02070309020205020404" pitchFamily="49" charset="0"/>
              </a:rPr>
              <a:t>align</a:t>
            </a:r>
            <a:r>
              <a:rPr lang="da-DK" sz="1250" dirty="0">
                <a:latin typeface="Courier New" panose="02070309020205020404" pitchFamily="49" charset="0"/>
                <a:cs typeface="Courier New" panose="02070309020205020404" pitchFamily="49" charset="0"/>
              </a:rPr>
              <a:t>-</a:t>
            </a:r>
            <a:r>
              <a:rPr lang="da-DK" sz="1250" dirty="0" err="1">
                <a:latin typeface="Courier New" panose="02070309020205020404" pitchFamily="49" charset="0"/>
                <a:cs typeface="Courier New" panose="02070309020205020404" pitchFamily="49" charset="0"/>
              </a:rPr>
              <a:t>self</a:t>
            </a:r>
            <a:r>
              <a:rPr lang="da-DK" sz="1250" dirty="0">
                <a:latin typeface="Courier New" panose="02070309020205020404" pitchFamily="49" charset="0"/>
                <a:cs typeface="Courier New" panose="02070309020205020404" pitchFamily="49" charset="0"/>
              </a:rPr>
              <a:t>-center”&gt; //start, center eller end</a:t>
            </a:r>
          </a:p>
        </p:txBody>
      </p:sp>
      <p:pic>
        <p:nvPicPr>
          <p:cNvPr id="6" name="Pladsholder til billede 5">
            <a:extLst>
              <a:ext uri="{FF2B5EF4-FFF2-40B4-BE49-F238E27FC236}">
                <a16:creationId xmlns:a16="http://schemas.microsoft.com/office/drawing/2014/main" id="{88D66477-9B74-4415-8D73-D2C91E7E0887}"/>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617" b="617"/>
          <a:stretch>
            <a:fillRect/>
          </a:stretch>
        </p:blipFill>
        <p:spPr/>
      </p:pic>
      <p:sp>
        <p:nvSpPr>
          <p:cNvPr id="5" name="Pladsholder til tekst 4">
            <a:extLst>
              <a:ext uri="{FF2B5EF4-FFF2-40B4-BE49-F238E27FC236}">
                <a16:creationId xmlns:a16="http://schemas.microsoft.com/office/drawing/2014/main" id="{7C1EE1AA-0B04-4843-A5E7-99DD7E110C73}"/>
              </a:ext>
            </a:extLst>
          </p:cNvPr>
          <p:cNvSpPr>
            <a:spLocks noGrp="1"/>
          </p:cNvSpPr>
          <p:nvPr>
            <p:ph type="body" sz="quarter" idx="12"/>
          </p:nvPr>
        </p:nvSpPr>
        <p:spPr/>
        <p:txBody>
          <a:bodyPr/>
          <a:lstStyle/>
          <a:p>
            <a:endParaRPr lang="da-DK"/>
          </a:p>
        </p:txBody>
      </p:sp>
    </p:spTree>
    <p:extLst>
      <p:ext uri="{BB962C8B-B14F-4D97-AF65-F5344CB8AC3E}">
        <p14:creationId xmlns:p14="http://schemas.microsoft.com/office/powerpoint/2010/main" val="254957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DA7304-FB0D-49C9-A698-D2EC272295D6}"/>
              </a:ext>
            </a:extLst>
          </p:cNvPr>
          <p:cNvSpPr>
            <a:spLocks noGrp="1"/>
          </p:cNvSpPr>
          <p:nvPr>
            <p:ph type="title"/>
          </p:nvPr>
        </p:nvSpPr>
        <p:spPr/>
        <p:txBody>
          <a:bodyPr/>
          <a:lstStyle/>
          <a:p>
            <a:r>
              <a:rPr lang="da-DK" dirty="0"/>
              <a:t>Bootstrap </a:t>
            </a:r>
            <a:r>
              <a:rPr lang="da-DK" dirty="0" err="1"/>
              <a:t>grid</a:t>
            </a:r>
            <a:r>
              <a:rPr lang="da-DK" dirty="0"/>
              <a:t> kolonner</a:t>
            </a:r>
          </a:p>
        </p:txBody>
      </p:sp>
      <p:sp>
        <p:nvSpPr>
          <p:cNvPr id="4" name="Pladsholder til indhold 3">
            <a:extLst>
              <a:ext uri="{FF2B5EF4-FFF2-40B4-BE49-F238E27FC236}">
                <a16:creationId xmlns:a16="http://schemas.microsoft.com/office/drawing/2014/main" id="{26DBC792-9BEC-4E67-A108-4CD07C4F39BA}"/>
              </a:ext>
            </a:extLst>
          </p:cNvPr>
          <p:cNvSpPr>
            <a:spLocks noGrp="1"/>
          </p:cNvSpPr>
          <p:nvPr>
            <p:ph sz="half" idx="1"/>
          </p:nvPr>
        </p:nvSpPr>
        <p:spPr/>
        <p:txBody>
          <a:bodyPr>
            <a:normAutofit fontScale="92500"/>
          </a:bodyPr>
          <a:lstStyle/>
          <a:p>
            <a:r>
              <a:rPr lang="da-DK" dirty="0"/>
              <a:t>Du kan angive flere klasser på dine kolonner, så de opfører sig på en måde på nogle viewports og på andre måder på andre viewports</a:t>
            </a:r>
          </a:p>
          <a:p>
            <a:pPr lvl="1"/>
            <a:r>
              <a:rPr lang="da-DK" dirty="0"/>
              <a:t>I eksemplet til højre, fylder den første kolonne alle 12 kolonner på alle viewports (som udgangspunkt) - .col-12</a:t>
            </a:r>
          </a:p>
          <a:p>
            <a:pPr lvl="1"/>
            <a:r>
              <a:rPr lang="da-DK" dirty="0"/>
              <a:t>Men der er angivet en anden værdi efterfølgende, som fortæller, at på medium og større viewports skal den fylde 8 kolonner - .col-md-8</a:t>
            </a:r>
          </a:p>
          <a:p>
            <a:pPr lvl="1"/>
            <a:r>
              <a:rPr lang="da-DK" dirty="0"/>
              <a:t>Så på fx mobiltelefoner vil de første to kolonner </a:t>
            </a:r>
            <a:r>
              <a:rPr lang="da-DK" dirty="0" err="1"/>
              <a:t>stacke</a:t>
            </a:r>
            <a:r>
              <a:rPr lang="da-DK" dirty="0"/>
              <a:t> under hinanden (vertikalt)</a:t>
            </a:r>
          </a:p>
          <a:p>
            <a:pPr lvl="1"/>
            <a:r>
              <a:rPr lang="da-DK" dirty="0"/>
              <a:t>… og på viewports, der er 768px eller større, vil de første to kolonner blive vist ved siden af hinanden</a:t>
            </a:r>
          </a:p>
        </p:txBody>
      </p:sp>
      <p:pic>
        <p:nvPicPr>
          <p:cNvPr id="6" name="Pladsholder til billede 5">
            <a:extLst>
              <a:ext uri="{FF2B5EF4-FFF2-40B4-BE49-F238E27FC236}">
                <a16:creationId xmlns:a16="http://schemas.microsoft.com/office/drawing/2014/main" id="{22465F95-7569-44A0-852D-04466A9C8FEB}"/>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646" b="646"/>
          <a:stretch>
            <a:fillRect/>
          </a:stretch>
        </p:blipFill>
        <p:spPr/>
      </p:pic>
      <p:sp>
        <p:nvSpPr>
          <p:cNvPr id="5" name="Pladsholder til tekst 4">
            <a:extLst>
              <a:ext uri="{FF2B5EF4-FFF2-40B4-BE49-F238E27FC236}">
                <a16:creationId xmlns:a16="http://schemas.microsoft.com/office/drawing/2014/main" id="{DA2804DB-1712-45BD-BC62-D5CE541C59A2}"/>
              </a:ext>
            </a:extLst>
          </p:cNvPr>
          <p:cNvSpPr>
            <a:spLocks noGrp="1"/>
          </p:cNvSpPr>
          <p:nvPr>
            <p:ph type="body" sz="quarter" idx="12"/>
          </p:nvPr>
        </p:nvSpPr>
        <p:spPr/>
        <p:txBody>
          <a:bodyPr/>
          <a:lstStyle/>
          <a:p>
            <a:endParaRPr lang="da-DK"/>
          </a:p>
        </p:txBody>
      </p:sp>
    </p:spTree>
    <p:extLst>
      <p:ext uri="{BB962C8B-B14F-4D97-AF65-F5344CB8AC3E}">
        <p14:creationId xmlns:p14="http://schemas.microsoft.com/office/powerpoint/2010/main" val="2735080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2A5254-6F5C-4B88-BE07-B739B22EA64C}"/>
              </a:ext>
            </a:extLst>
          </p:cNvPr>
          <p:cNvSpPr>
            <a:spLocks noGrp="1"/>
          </p:cNvSpPr>
          <p:nvPr>
            <p:ph type="title"/>
          </p:nvPr>
        </p:nvSpPr>
        <p:spPr/>
        <p:txBody>
          <a:bodyPr/>
          <a:lstStyle/>
          <a:p>
            <a:r>
              <a:rPr lang="da-DK" dirty="0"/>
              <a:t>Bootstrap </a:t>
            </a:r>
            <a:r>
              <a:rPr lang="da-DK" dirty="0" err="1"/>
              <a:t>grid</a:t>
            </a:r>
            <a:r>
              <a:rPr lang="da-DK" dirty="0"/>
              <a:t> kolonner</a:t>
            </a:r>
          </a:p>
        </p:txBody>
      </p:sp>
      <p:sp>
        <p:nvSpPr>
          <p:cNvPr id="4" name="Pladsholder til indhold 3">
            <a:extLst>
              <a:ext uri="{FF2B5EF4-FFF2-40B4-BE49-F238E27FC236}">
                <a16:creationId xmlns:a16="http://schemas.microsoft.com/office/drawing/2014/main" id="{5B9D7D25-7582-4633-A7C5-7AACAF6BC9C9}"/>
              </a:ext>
            </a:extLst>
          </p:cNvPr>
          <p:cNvSpPr>
            <a:spLocks noGrp="1"/>
          </p:cNvSpPr>
          <p:nvPr>
            <p:ph sz="half" idx="1"/>
          </p:nvPr>
        </p:nvSpPr>
        <p:spPr/>
        <p:txBody>
          <a:bodyPr>
            <a:normAutofit/>
          </a:bodyPr>
          <a:lstStyle/>
          <a:p>
            <a:r>
              <a:rPr lang="da-DK" dirty="0"/>
              <a:t>Du kan placere dine kolonner horisontalt ved at bruge </a:t>
            </a:r>
            <a:r>
              <a:rPr lang="da-DK" dirty="0" err="1"/>
              <a:t>justify</a:t>
            </a:r>
            <a:r>
              <a:rPr lang="da-DK" dirty="0"/>
              <a:t>-content-* på din </a:t>
            </a:r>
            <a:r>
              <a:rPr lang="da-DK" dirty="0" err="1"/>
              <a:t>row</a:t>
            </a:r>
            <a:r>
              <a:rPr lang="da-DK" dirty="0"/>
              <a:t>:</a:t>
            </a:r>
            <a:br>
              <a:rPr lang="da-DK" dirty="0"/>
            </a:br>
            <a:br>
              <a:rPr lang="da-DK" dirty="0"/>
            </a:br>
            <a:r>
              <a:rPr lang="da-DK" sz="1400" dirty="0">
                <a:latin typeface="Courier New" panose="02070309020205020404" pitchFamily="49" charset="0"/>
                <a:cs typeface="Courier New" panose="02070309020205020404" pitchFamily="49" charset="0"/>
              </a:rPr>
              <a:t>&lt;div class=”</a:t>
            </a:r>
            <a:r>
              <a:rPr lang="da-DK" sz="1400" dirty="0" err="1">
                <a:latin typeface="Courier New" panose="02070309020205020404" pitchFamily="49" charset="0"/>
                <a:cs typeface="Courier New" panose="02070309020205020404" pitchFamily="49" charset="0"/>
              </a:rPr>
              <a:t>row</a:t>
            </a:r>
            <a:r>
              <a:rPr lang="da-DK" sz="1400" dirty="0">
                <a:latin typeface="Courier New" panose="02070309020205020404" pitchFamily="49" charset="0"/>
                <a:cs typeface="Courier New" panose="02070309020205020404" pitchFamily="49" charset="0"/>
              </a:rPr>
              <a:t> </a:t>
            </a:r>
            <a:r>
              <a:rPr lang="da-DK" sz="1400" dirty="0" err="1">
                <a:latin typeface="Courier New" panose="02070309020205020404" pitchFamily="49" charset="0"/>
                <a:cs typeface="Courier New" panose="02070309020205020404" pitchFamily="49" charset="0"/>
              </a:rPr>
              <a:t>justify</a:t>
            </a:r>
            <a:r>
              <a:rPr lang="da-DK" sz="1400" dirty="0">
                <a:latin typeface="Courier New" panose="02070309020205020404" pitchFamily="49" charset="0"/>
                <a:cs typeface="Courier New" panose="02070309020205020404" pitchFamily="49" charset="0"/>
              </a:rPr>
              <a:t>-content-center”&gt;</a:t>
            </a:r>
            <a:br>
              <a:rPr lang="da-DK" dirty="0"/>
            </a:br>
            <a:endParaRPr lang="da-DK" dirty="0"/>
          </a:p>
          <a:p>
            <a:r>
              <a:rPr lang="da-DK" dirty="0"/>
              <a:t>Du kan bruge de samme placeringer, som vi kender fra </a:t>
            </a:r>
            <a:r>
              <a:rPr lang="da-DK" dirty="0" err="1"/>
              <a:t>flexbox</a:t>
            </a:r>
            <a:r>
              <a:rPr lang="da-DK" dirty="0"/>
              <a:t>:</a:t>
            </a:r>
          </a:p>
          <a:p>
            <a:pPr lvl="1"/>
            <a:r>
              <a:rPr lang="da-DK" dirty="0"/>
              <a:t>Start, center, end, </a:t>
            </a:r>
            <a:r>
              <a:rPr lang="da-DK" dirty="0" err="1"/>
              <a:t>around</a:t>
            </a:r>
            <a:r>
              <a:rPr lang="da-DK" dirty="0"/>
              <a:t>, </a:t>
            </a:r>
            <a:r>
              <a:rPr lang="da-DK" dirty="0" err="1"/>
              <a:t>between</a:t>
            </a:r>
            <a:endParaRPr lang="da-DK" dirty="0"/>
          </a:p>
          <a:p>
            <a:r>
              <a:rPr lang="da-DK" dirty="0"/>
              <a:t>Du kan flytte en kolonne ved at give den et offset</a:t>
            </a:r>
          </a:p>
          <a:p>
            <a:pPr lvl="1"/>
            <a:r>
              <a:rPr lang="da-DK" dirty="0"/>
              <a:t>offset-{</a:t>
            </a:r>
            <a:r>
              <a:rPr lang="da-DK" dirty="0" err="1"/>
              <a:t>breakpoint</a:t>
            </a:r>
            <a:r>
              <a:rPr lang="da-DK" dirty="0"/>
              <a:t>}-{antal}</a:t>
            </a:r>
          </a:p>
          <a:p>
            <a:pPr lvl="1"/>
            <a:r>
              <a:rPr lang="da-DK" dirty="0"/>
              <a:t>offset-md-4</a:t>
            </a:r>
            <a:br>
              <a:rPr lang="da-DK" dirty="0"/>
            </a:br>
            <a:br>
              <a:rPr lang="da-DK" dirty="0"/>
            </a:br>
            <a:r>
              <a:rPr lang="da-DK" sz="1400" dirty="0">
                <a:latin typeface="Courier New" panose="02070309020205020404" pitchFamily="49" charset="0"/>
                <a:cs typeface="Courier New" panose="02070309020205020404" pitchFamily="49" charset="0"/>
              </a:rPr>
              <a:t>&lt;div class=”col-md-4 offset-md-4”&gt;</a:t>
            </a:r>
          </a:p>
        </p:txBody>
      </p:sp>
      <p:pic>
        <p:nvPicPr>
          <p:cNvPr id="6" name="Pladsholder til billede 5">
            <a:extLst>
              <a:ext uri="{FF2B5EF4-FFF2-40B4-BE49-F238E27FC236}">
                <a16:creationId xmlns:a16="http://schemas.microsoft.com/office/drawing/2014/main" id="{2C811DB8-68F8-4D87-90F4-2A1CA2F04A9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660" b="660"/>
          <a:stretch>
            <a:fillRect/>
          </a:stretch>
        </p:blipFill>
        <p:spPr/>
      </p:pic>
      <p:sp>
        <p:nvSpPr>
          <p:cNvPr id="5" name="Pladsholder til tekst 4">
            <a:extLst>
              <a:ext uri="{FF2B5EF4-FFF2-40B4-BE49-F238E27FC236}">
                <a16:creationId xmlns:a16="http://schemas.microsoft.com/office/drawing/2014/main" id="{432460CD-E5F7-46B0-84E5-2484740796B9}"/>
              </a:ext>
            </a:extLst>
          </p:cNvPr>
          <p:cNvSpPr>
            <a:spLocks noGrp="1"/>
          </p:cNvSpPr>
          <p:nvPr>
            <p:ph type="body" sz="quarter" idx="12"/>
          </p:nvPr>
        </p:nvSpPr>
        <p:spPr/>
        <p:txBody>
          <a:bodyPr/>
          <a:lstStyle/>
          <a:p>
            <a:endParaRPr lang="da-DK"/>
          </a:p>
        </p:txBody>
      </p:sp>
    </p:spTree>
    <p:extLst>
      <p:ext uri="{BB962C8B-B14F-4D97-AF65-F5344CB8AC3E}">
        <p14:creationId xmlns:p14="http://schemas.microsoft.com/office/powerpoint/2010/main" val="1053358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9E2D96-B16B-4A35-A1D7-A24B28615A7C}"/>
              </a:ext>
            </a:extLst>
          </p:cNvPr>
          <p:cNvSpPr>
            <a:spLocks noGrp="1"/>
          </p:cNvSpPr>
          <p:nvPr>
            <p:ph type="title"/>
          </p:nvPr>
        </p:nvSpPr>
        <p:spPr/>
        <p:txBody>
          <a:bodyPr/>
          <a:lstStyle/>
          <a:p>
            <a:r>
              <a:rPr lang="da-DK" dirty="0"/>
              <a:t>Gap </a:t>
            </a:r>
            <a:r>
              <a:rPr lang="da-DK" dirty="0" err="1"/>
              <a:t>vs</a:t>
            </a:r>
            <a:r>
              <a:rPr lang="da-DK" dirty="0"/>
              <a:t> gutter</a:t>
            </a:r>
          </a:p>
        </p:txBody>
      </p:sp>
      <p:sp>
        <p:nvSpPr>
          <p:cNvPr id="3" name="Pladsholder til indhold 2">
            <a:extLst>
              <a:ext uri="{FF2B5EF4-FFF2-40B4-BE49-F238E27FC236}">
                <a16:creationId xmlns:a16="http://schemas.microsoft.com/office/drawing/2014/main" id="{376D76C2-DC34-4AED-AD87-D0C4994C4859}"/>
              </a:ext>
            </a:extLst>
          </p:cNvPr>
          <p:cNvSpPr>
            <a:spLocks noGrp="1"/>
          </p:cNvSpPr>
          <p:nvPr>
            <p:ph sz="half" idx="1"/>
          </p:nvPr>
        </p:nvSpPr>
        <p:spPr>
          <a:xfrm>
            <a:off x="1686910" y="1237679"/>
            <a:ext cx="5673557" cy="5389458"/>
          </a:xfrm>
        </p:spPr>
        <p:txBody>
          <a:bodyPr/>
          <a:lstStyle/>
          <a:p>
            <a:r>
              <a:rPr lang="da-DK" dirty="0"/>
              <a:t>Du kan sætte mellemrum mellem dine kolonner på to forskellige måder:</a:t>
            </a:r>
          </a:p>
          <a:p>
            <a:pPr lvl="1"/>
            <a:r>
              <a:rPr lang="da-DK" dirty="0"/>
              <a:t>Gap sætter mellemrum mellem selve kolonnerne</a:t>
            </a:r>
          </a:p>
          <a:p>
            <a:pPr lvl="1"/>
            <a:r>
              <a:rPr lang="da-DK" dirty="0"/>
              <a:t>Gutter sætter mellemrum mellem kolonnernes indhold</a:t>
            </a:r>
          </a:p>
          <a:p>
            <a:pPr lvl="2"/>
            <a:r>
              <a:rPr lang="da-DK" dirty="0"/>
              <a:t>Det kræver at indholdet i kolonnen ligger i et selvstændigt tag (i eksemplet til højre ligger kolonnens (</a:t>
            </a:r>
            <a:r>
              <a:rPr lang="da-DK" dirty="0" err="1"/>
              <a:t>article</a:t>
            </a:r>
            <a:r>
              <a:rPr lang="da-DK" dirty="0"/>
              <a:t>) indhold i et </a:t>
            </a:r>
            <a:r>
              <a:rPr lang="da-DK" dirty="0" err="1"/>
              <a:t>p-tag</a:t>
            </a:r>
            <a:endParaRPr lang="da-DK" dirty="0"/>
          </a:p>
          <a:p>
            <a:pPr lvl="1"/>
            <a:endParaRPr lang="da-DK" dirty="0"/>
          </a:p>
        </p:txBody>
      </p:sp>
      <p:sp>
        <p:nvSpPr>
          <p:cNvPr id="5" name="Pladsholder til tekst 4">
            <a:extLst>
              <a:ext uri="{FF2B5EF4-FFF2-40B4-BE49-F238E27FC236}">
                <a16:creationId xmlns:a16="http://schemas.microsoft.com/office/drawing/2014/main" id="{0D6172D8-7E98-422F-9326-28C5D51CF752}"/>
              </a:ext>
            </a:extLst>
          </p:cNvPr>
          <p:cNvSpPr>
            <a:spLocks noGrp="1"/>
          </p:cNvSpPr>
          <p:nvPr>
            <p:ph type="body" sz="quarter" idx="12"/>
          </p:nvPr>
        </p:nvSpPr>
        <p:spPr/>
        <p:txBody>
          <a:bodyPr/>
          <a:lstStyle/>
          <a:p>
            <a:endParaRPr lang="da-DK"/>
          </a:p>
        </p:txBody>
      </p:sp>
      <p:sp>
        <p:nvSpPr>
          <p:cNvPr id="6" name="Rektangel 5">
            <a:extLst>
              <a:ext uri="{FF2B5EF4-FFF2-40B4-BE49-F238E27FC236}">
                <a16:creationId xmlns:a16="http://schemas.microsoft.com/office/drawing/2014/main" id="{FB7F93BA-2798-415C-8DC7-B8A2DDEBD6A1}"/>
              </a:ext>
            </a:extLst>
          </p:cNvPr>
          <p:cNvSpPr/>
          <p:nvPr/>
        </p:nvSpPr>
        <p:spPr>
          <a:xfrm>
            <a:off x="7493084" y="1237679"/>
            <a:ext cx="4307852" cy="5305995"/>
          </a:xfrm>
          <a:prstGeom prst="rect">
            <a:avLst/>
          </a:prstGeom>
        </p:spPr>
        <p:txBody>
          <a:bodyPr wrap="square">
            <a:noAutofit/>
          </a:bodyPr>
          <a:lstStyle/>
          <a:p>
            <a:pPr>
              <a:tabLst>
                <a:tab pos="361950" algn="l"/>
                <a:tab pos="715963" algn="l"/>
              </a:tabLst>
            </a:pPr>
            <a:r>
              <a:rPr lang="da-DK" sz="1100" dirty="0">
                <a:solidFill>
                  <a:srgbClr val="808080"/>
                </a:solidFill>
                <a:latin typeface="Consolas" panose="020B0609020204030204" pitchFamily="49" charset="0"/>
              </a:rPr>
              <a:t>&lt;</a:t>
            </a:r>
            <a:r>
              <a:rPr lang="da-DK" sz="1100" dirty="0" err="1">
                <a:solidFill>
                  <a:srgbClr val="569CD6"/>
                </a:solidFill>
                <a:latin typeface="Consolas" panose="020B0609020204030204" pitchFamily="49" charset="0"/>
              </a:rPr>
              <a:t>section</a:t>
            </a:r>
            <a:r>
              <a:rPr lang="da-DK" sz="1100" dirty="0">
                <a:solidFill>
                  <a:srgbClr val="D4D4D4"/>
                </a:solidFill>
                <a:latin typeface="Consolas" panose="020B0609020204030204" pitchFamily="49" charset="0"/>
              </a:rPr>
              <a:t> </a:t>
            </a:r>
            <a:r>
              <a:rPr lang="da-DK" sz="1100" dirty="0">
                <a:solidFill>
                  <a:srgbClr val="9CDCFE"/>
                </a:solidFill>
                <a:latin typeface="Consolas" panose="020B0609020204030204" pitchFamily="49" charset="0"/>
              </a:rPr>
              <a:t>class</a:t>
            </a:r>
            <a:r>
              <a:rPr lang="da-DK" sz="1100" dirty="0">
                <a:solidFill>
                  <a:srgbClr val="D4D4D4"/>
                </a:solidFill>
                <a:latin typeface="Consolas" panose="020B0609020204030204" pitchFamily="49" charset="0"/>
              </a:rPr>
              <a:t>=</a:t>
            </a:r>
            <a:r>
              <a:rPr lang="da-DK" sz="1100" dirty="0">
                <a:solidFill>
                  <a:srgbClr val="CE9178"/>
                </a:solidFill>
                <a:latin typeface="Consolas" panose="020B0609020204030204" pitchFamily="49" charset="0"/>
              </a:rPr>
              <a:t>"</a:t>
            </a:r>
            <a:r>
              <a:rPr lang="da-DK" sz="1100" dirty="0" err="1">
                <a:solidFill>
                  <a:srgbClr val="CE9178"/>
                </a:solidFill>
                <a:latin typeface="Consolas" panose="020B0609020204030204" pitchFamily="49" charset="0"/>
              </a:rPr>
              <a:t>row</a:t>
            </a:r>
            <a:r>
              <a:rPr lang="da-DK" sz="1100" dirty="0">
                <a:solidFill>
                  <a:srgbClr val="CE9178"/>
                </a:solidFill>
                <a:latin typeface="Consolas" panose="020B0609020204030204" pitchFamily="49" charset="0"/>
              </a:rPr>
              <a:t> g-2"</a:t>
            </a:r>
            <a:r>
              <a:rPr lang="da-DK" sz="1100" dirty="0">
                <a:solidFill>
                  <a:srgbClr val="808080"/>
                </a:solidFill>
                <a:latin typeface="Consolas" panose="020B0609020204030204" pitchFamily="49" charset="0"/>
              </a:rPr>
              <a:t>&gt; &lt;!-- gutter --&gt;</a:t>
            </a:r>
            <a:endParaRPr lang="da-DK" sz="1100" dirty="0">
              <a:solidFill>
                <a:srgbClr val="D4D4D4"/>
              </a:solidFill>
              <a:latin typeface="Consolas" panose="020B0609020204030204" pitchFamily="49" charset="0"/>
            </a:endParaRPr>
          </a:p>
          <a:p>
            <a:pPr>
              <a:tabLst>
                <a:tab pos="361950" algn="l"/>
                <a:tab pos="715963" algn="l"/>
              </a:tabLst>
            </a:pPr>
            <a:r>
              <a:rPr lang="da-DK" sz="1100" dirty="0">
                <a:solidFill>
                  <a:srgbClr val="D4D4D4"/>
                </a:solidFill>
                <a:latin typeface="Consolas" panose="020B0609020204030204" pitchFamily="49" charset="0"/>
              </a:rPr>
              <a:t>	</a:t>
            </a:r>
          </a:p>
          <a:p>
            <a:pPr>
              <a:tabLst>
                <a:tab pos="361950" algn="l"/>
                <a:tab pos="715963" algn="l"/>
              </a:tabLst>
            </a:pPr>
            <a:r>
              <a:rPr lang="da-DK" sz="1100" dirty="0">
                <a:solidFill>
                  <a:srgbClr val="D4D4D4"/>
                </a:solidFill>
                <a:latin typeface="Consolas" panose="020B0609020204030204" pitchFamily="49" charset="0"/>
              </a:rPr>
              <a:t>	</a:t>
            </a:r>
            <a:r>
              <a:rPr lang="da-DK" sz="1100" dirty="0">
                <a:solidFill>
                  <a:srgbClr val="808080"/>
                </a:solidFill>
                <a:latin typeface="Consolas" panose="020B0609020204030204" pitchFamily="49" charset="0"/>
              </a:rPr>
              <a:t>&lt;</a:t>
            </a:r>
            <a:r>
              <a:rPr lang="da-DK" sz="1100" dirty="0" err="1">
                <a:solidFill>
                  <a:srgbClr val="569CD6"/>
                </a:solidFill>
                <a:latin typeface="Consolas" panose="020B0609020204030204" pitchFamily="49" charset="0"/>
              </a:rPr>
              <a:t>article</a:t>
            </a:r>
            <a:r>
              <a:rPr lang="da-DK" sz="1100" dirty="0">
                <a:solidFill>
                  <a:srgbClr val="D4D4D4"/>
                </a:solidFill>
                <a:latin typeface="Consolas" panose="020B0609020204030204" pitchFamily="49" charset="0"/>
              </a:rPr>
              <a:t> </a:t>
            </a:r>
            <a:r>
              <a:rPr lang="da-DK" sz="1100" dirty="0">
                <a:solidFill>
                  <a:srgbClr val="9CDCFE"/>
                </a:solidFill>
                <a:latin typeface="Consolas" panose="020B0609020204030204" pitchFamily="49" charset="0"/>
              </a:rPr>
              <a:t>class</a:t>
            </a:r>
            <a:r>
              <a:rPr lang="da-DK" sz="1100" dirty="0">
                <a:solidFill>
                  <a:srgbClr val="D4D4D4"/>
                </a:solidFill>
                <a:latin typeface="Consolas" panose="020B0609020204030204" pitchFamily="49" charset="0"/>
              </a:rPr>
              <a:t>=</a:t>
            </a:r>
            <a:r>
              <a:rPr lang="da-DK" sz="1100" dirty="0">
                <a:solidFill>
                  <a:srgbClr val="CE9178"/>
                </a:solidFill>
                <a:latin typeface="Consolas" panose="020B0609020204030204" pitchFamily="49" charset="0"/>
              </a:rPr>
              <a:t>"</a:t>
            </a:r>
            <a:r>
              <a:rPr lang="da-DK" sz="1100" dirty="0" err="1">
                <a:solidFill>
                  <a:srgbClr val="CE9178"/>
                </a:solidFill>
                <a:latin typeface="Consolas" panose="020B0609020204030204" pitchFamily="49" charset="0"/>
              </a:rPr>
              <a:t>col</a:t>
            </a:r>
            <a:r>
              <a:rPr lang="da-DK" sz="1100" dirty="0">
                <a:solidFill>
                  <a:srgbClr val="CE9178"/>
                </a:solidFill>
                <a:latin typeface="Consolas" panose="020B0609020204030204" pitchFamily="49" charset="0"/>
              </a:rPr>
              <a:t>"</a:t>
            </a:r>
            <a:r>
              <a:rPr lang="da-DK" sz="1100" dirty="0">
                <a:solidFill>
                  <a:srgbClr val="808080"/>
                </a:solidFill>
                <a:latin typeface="Consolas" panose="020B0609020204030204" pitchFamily="49" charset="0"/>
              </a:rPr>
              <a:t>&gt;</a:t>
            </a:r>
            <a:endParaRPr lang="da-DK" sz="1100" dirty="0">
              <a:solidFill>
                <a:srgbClr val="D4D4D4"/>
              </a:solidFill>
              <a:latin typeface="Consolas" panose="020B0609020204030204" pitchFamily="49" charset="0"/>
            </a:endParaRPr>
          </a:p>
          <a:p>
            <a:pPr>
              <a:tabLst>
                <a:tab pos="361950" algn="l"/>
                <a:tab pos="715963" algn="l"/>
              </a:tabLst>
            </a:pPr>
            <a:r>
              <a:rPr lang="da-DK" sz="1100" dirty="0">
                <a:solidFill>
                  <a:srgbClr val="808080"/>
                </a:solidFill>
                <a:latin typeface="Consolas" panose="020B0609020204030204" pitchFamily="49" charset="0"/>
              </a:rPr>
              <a:t>		&lt;</a:t>
            </a:r>
            <a:r>
              <a:rPr lang="da-DK" sz="1100" dirty="0">
                <a:solidFill>
                  <a:srgbClr val="569CD6"/>
                </a:solidFill>
                <a:latin typeface="Consolas" panose="020B0609020204030204" pitchFamily="49" charset="0"/>
              </a:rPr>
              <a:t>p</a:t>
            </a:r>
            <a:r>
              <a:rPr lang="da-DK" sz="1100" dirty="0">
                <a:solidFill>
                  <a:srgbClr val="D4D4D4"/>
                </a:solidFill>
                <a:latin typeface="Consolas" panose="020B0609020204030204" pitchFamily="49" charset="0"/>
              </a:rPr>
              <a:t> </a:t>
            </a:r>
            <a:r>
              <a:rPr lang="da-DK" sz="1100" dirty="0">
                <a:solidFill>
                  <a:srgbClr val="9CDCFE"/>
                </a:solidFill>
                <a:latin typeface="Consolas" panose="020B0609020204030204" pitchFamily="49" charset="0"/>
              </a:rPr>
              <a:t>class</a:t>
            </a:r>
            <a:r>
              <a:rPr lang="da-DK" sz="1100" dirty="0">
                <a:solidFill>
                  <a:srgbClr val="D4D4D4"/>
                </a:solidFill>
                <a:latin typeface="Consolas" panose="020B0609020204030204" pitchFamily="49" charset="0"/>
              </a:rPr>
              <a:t>=</a:t>
            </a:r>
            <a:r>
              <a:rPr lang="da-DK" sz="1100" dirty="0">
                <a:solidFill>
                  <a:srgbClr val="CE9178"/>
                </a:solidFill>
                <a:latin typeface="Consolas" panose="020B0609020204030204" pitchFamily="49" charset="0"/>
              </a:rPr>
              <a:t>"bg-</a:t>
            </a:r>
            <a:r>
              <a:rPr lang="da-DK" sz="1100" dirty="0" err="1">
                <a:solidFill>
                  <a:srgbClr val="CE9178"/>
                </a:solidFill>
                <a:latin typeface="Consolas" panose="020B0609020204030204" pitchFamily="49" charset="0"/>
              </a:rPr>
              <a:t>success</a:t>
            </a:r>
            <a:r>
              <a:rPr lang="da-DK" sz="1100" dirty="0">
                <a:solidFill>
                  <a:srgbClr val="CE9178"/>
                </a:solidFill>
                <a:latin typeface="Consolas" panose="020B0609020204030204" pitchFamily="49" charset="0"/>
              </a:rPr>
              <a:t> p-5"</a:t>
            </a:r>
            <a:r>
              <a:rPr lang="da-DK" sz="1100" dirty="0">
                <a:solidFill>
                  <a:srgbClr val="808080"/>
                </a:solidFill>
                <a:latin typeface="Consolas" panose="020B0609020204030204" pitchFamily="49" charset="0"/>
              </a:rPr>
              <a:t>&gt;</a:t>
            </a:r>
            <a:r>
              <a:rPr lang="da-DK" sz="1100" dirty="0" err="1">
                <a:solidFill>
                  <a:srgbClr val="D4D4D4"/>
                </a:solidFill>
                <a:latin typeface="Consolas" panose="020B0609020204030204" pitchFamily="49" charset="0"/>
              </a:rPr>
              <a:t>Row</a:t>
            </a:r>
            <a:r>
              <a:rPr lang="da-DK" sz="1100" dirty="0">
                <a:solidFill>
                  <a:srgbClr val="D4D4D4"/>
                </a:solidFill>
                <a:latin typeface="Consolas" panose="020B0609020204030204" pitchFamily="49" charset="0"/>
              </a:rPr>
              <a:t> 1 - </a:t>
            </a:r>
            <a:r>
              <a:rPr lang="da-DK" sz="1100" dirty="0" err="1">
                <a:solidFill>
                  <a:srgbClr val="D4D4D4"/>
                </a:solidFill>
                <a:latin typeface="Consolas" panose="020B0609020204030204" pitchFamily="49" charset="0"/>
              </a:rPr>
              <a:t>Col</a:t>
            </a:r>
            <a:r>
              <a:rPr lang="da-DK" sz="1100" dirty="0">
                <a:solidFill>
                  <a:srgbClr val="D4D4D4"/>
                </a:solidFill>
                <a:latin typeface="Consolas" panose="020B0609020204030204" pitchFamily="49" charset="0"/>
              </a:rPr>
              <a:t> 1</a:t>
            </a:r>
            <a:r>
              <a:rPr lang="da-DK" sz="1100" dirty="0">
                <a:solidFill>
                  <a:srgbClr val="808080"/>
                </a:solidFill>
                <a:latin typeface="Consolas" panose="020B0609020204030204" pitchFamily="49" charset="0"/>
              </a:rPr>
              <a:t>&lt;/</a:t>
            </a:r>
            <a:r>
              <a:rPr lang="da-DK" sz="1100" dirty="0">
                <a:solidFill>
                  <a:srgbClr val="569CD6"/>
                </a:solidFill>
                <a:latin typeface="Consolas" panose="020B0609020204030204" pitchFamily="49" charset="0"/>
              </a:rPr>
              <a:t>p</a:t>
            </a:r>
            <a:r>
              <a:rPr lang="da-DK" sz="1100" dirty="0">
                <a:solidFill>
                  <a:srgbClr val="808080"/>
                </a:solidFill>
                <a:latin typeface="Consolas" panose="020B0609020204030204" pitchFamily="49" charset="0"/>
              </a:rPr>
              <a:t>&gt;</a:t>
            </a:r>
            <a:endParaRPr lang="da-DK" sz="1100" dirty="0">
              <a:solidFill>
                <a:srgbClr val="D4D4D4"/>
              </a:solidFill>
              <a:latin typeface="Consolas" panose="020B0609020204030204" pitchFamily="49" charset="0"/>
            </a:endParaRPr>
          </a:p>
          <a:p>
            <a:pPr>
              <a:tabLst>
                <a:tab pos="361950" algn="l"/>
                <a:tab pos="715963" algn="l"/>
              </a:tabLst>
            </a:pPr>
            <a:r>
              <a:rPr lang="da-DK" sz="1100" dirty="0">
                <a:solidFill>
                  <a:srgbClr val="808080"/>
                </a:solidFill>
                <a:latin typeface="Consolas" panose="020B0609020204030204" pitchFamily="49" charset="0"/>
              </a:rPr>
              <a:t>	&lt;/</a:t>
            </a:r>
            <a:r>
              <a:rPr lang="da-DK" sz="1100" dirty="0" err="1">
                <a:solidFill>
                  <a:srgbClr val="569CD6"/>
                </a:solidFill>
                <a:latin typeface="Consolas" panose="020B0609020204030204" pitchFamily="49" charset="0"/>
              </a:rPr>
              <a:t>article</a:t>
            </a:r>
            <a:r>
              <a:rPr lang="da-DK" sz="1100" dirty="0">
                <a:solidFill>
                  <a:srgbClr val="808080"/>
                </a:solidFill>
                <a:latin typeface="Consolas" panose="020B0609020204030204" pitchFamily="49" charset="0"/>
              </a:rPr>
              <a:t>&gt;</a:t>
            </a:r>
            <a:endParaRPr lang="da-DK" sz="1100" dirty="0">
              <a:solidFill>
                <a:srgbClr val="D4D4D4"/>
              </a:solidFill>
              <a:latin typeface="Consolas" panose="020B0609020204030204" pitchFamily="49" charset="0"/>
            </a:endParaRPr>
          </a:p>
          <a:p>
            <a:pPr>
              <a:tabLst>
                <a:tab pos="361950" algn="l"/>
                <a:tab pos="715963" algn="l"/>
              </a:tabLst>
            </a:pPr>
            <a:r>
              <a:rPr lang="da-DK" sz="1100" dirty="0">
                <a:solidFill>
                  <a:srgbClr val="808080"/>
                </a:solidFill>
                <a:latin typeface="Consolas" panose="020B0609020204030204" pitchFamily="49" charset="0"/>
              </a:rPr>
              <a:t>	</a:t>
            </a:r>
          </a:p>
          <a:p>
            <a:pPr>
              <a:tabLst>
                <a:tab pos="361950" algn="l"/>
                <a:tab pos="715963" algn="l"/>
              </a:tabLst>
            </a:pPr>
            <a:r>
              <a:rPr lang="da-DK" sz="1100" dirty="0">
                <a:solidFill>
                  <a:srgbClr val="808080"/>
                </a:solidFill>
                <a:latin typeface="Consolas" panose="020B0609020204030204" pitchFamily="49" charset="0"/>
              </a:rPr>
              <a:t>	&lt;</a:t>
            </a:r>
            <a:r>
              <a:rPr lang="da-DK" sz="1100" dirty="0" err="1">
                <a:solidFill>
                  <a:srgbClr val="569CD6"/>
                </a:solidFill>
                <a:latin typeface="Consolas" panose="020B0609020204030204" pitchFamily="49" charset="0"/>
              </a:rPr>
              <a:t>article</a:t>
            </a:r>
            <a:r>
              <a:rPr lang="da-DK" sz="1100" dirty="0">
                <a:solidFill>
                  <a:srgbClr val="D4D4D4"/>
                </a:solidFill>
                <a:latin typeface="Consolas" panose="020B0609020204030204" pitchFamily="49" charset="0"/>
              </a:rPr>
              <a:t> </a:t>
            </a:r>
            <a:r>
              <a:rPr lang="da-DK" sz="1100" dirty="0">
                <a:solidFill>
                  <a:srgbClr val="9CDCFE"/>
                </a:solidFill>
                <a:latin typeface="Consolas" panose="020B0609020204030204" pitchFamily="49" charset="0"/>
              </a:rPr>
              <a:t>class</a:t>
            </a:r>
            <a:r>
              <a:rPr lang="da-DK" sz="1100" dirty="0">
                <a:solidFill>
                  <a:srgbClr val="D4D4D4"/>
                </a:solidFill>
                <a:latin typeface="Consolas" panose="020B0609020204030204" pitchFamily="49" charset="0"/>
              </a:rPr>
              <a:t>=</a:t>
            </a:r>
            <a:r>
              <a:rPr lang="da-DK" sz="1100" dirty="0">
                <a:solidFill>
                  <a:srgbClr val="CE9178"/>
                </a:solidFill>
                <a:latin typeface="Consolas" panose="020B0609020204030204" pitchFamily="49" charset="0"/>
              </a:rPr>
              <a:t>"</a:t>
            </a:r>
            <a:r>
              <a:rPr lang="da-DK" sz="1100" dirty="0" err="1">
                <a:solidFill>
                  <a:srgbClr val="CE9178"/>
                </a:solidFill>
                <a:latin typeface="Consolas" panose="020B0609020204030204" pitchFamily="49" charset="0"/>
              </a:rPr>
              <a:t>col</a:t>
            </a:r>
            <a:r>
              <a:rPr lang="da-DK" sz="1100" dirty="0">
                <a:solidFill>
                  <a:srgbClr val="CE9178"/>
                </a:solidFill>
                <a:latin typeface="Consolas" panose="020B0609020204030204" pitchFamily="49" charset="0"/>
              </a:rPr>
              <a:t>"</a:t>
            </a:r>
            <a:r>
              <a:rPr lang="da-DK" sz="1100" dirty="0">
                <a:solidFill>
                  <a:srgbClr val="808080"/>
                </a:solidFill>
                <a:latin typeface="Consolas" panose="020B0609020204030204" pitchFamily="49" charset="0"/>
              </a:rPr>
              <a:t>&gt;</a:t>
            </a:r>
            <a:endParaRPr lang="da-DK" sz="1100" dirty="0">
              <a:solidFill>
                <a:srgbClr val="D4D4D4"/>
              </a:solidFill>
              <a:latin typeface="Consolas" panose="020B0609020204030204" pitchFamily="49" charset="0"/>
            </a:endParaRPr>
          </a:p>
          <a:p>
            <a:pPr>
              <a:tabLst>
                <a:tab pos="361950" algn="l"/>
                <a:tab pos="715963" algn="l"/>
              </a:tabLst>
            </a:pPr>
            <a:r>
              <a:rPr lang="da-DK" sz="1100" dirty="0">
                <a:solidFill>
                  <a:srgbClr val="808080"/>
                </a:solidFill>
                <a:latin typeface="Consolas" panose="020B0609020204030204" pitchFamily="49" charset="0"/>
              </a:rPr>
              <a:t>		&lt;</a:t>
            </a:r>
            <a:r>
              <a:rPr lang="da-DK" sz="1100" dirty="0">
                <a:solidFill>
                  <a:srgbClr val="569CD6"/>
                </a:solidFill>
                <a:latin typeface="Consolas" panose="020B0609020204030204" pitchFamily="49" charset="0"/>
              </a:rPr>
              <a:t>p</a:t>
            </a:r>
            <a:r>
              <a:rPr lang="da-DK" sz="1100" dirty="0">
                <a:solidFill>
                  <a:srgbClr val="D4D4D4"/>
                </a:solidFill>
                <a:latin typeface="Consolas" panose="020B0609020204030204" pitchFamily="49" charset="0"/>
              </a:rPr>
              <a:t> </a:t>
            </a:r>
            <a:r>
              <a:rPr lang="da-DK" sz="1100" dirty="0">
                <a:solidFill>
                  <a:srgbClr val="9CDCFE"/>
                </a:solidFill>
                <a:latin typeface="Consolas" panose="020B0609020204030204" pitchFamily="49" charset="0"/>
              </a:rPr>
              <a:t>class</a:t>
            </a:r>
            <a:r>
              <a:rPr lang="da-DK" sz="1100" dirty="0">
                <a:solidFill>
                  <a:srgbClr val="D4D4D4"/>
                </a:solidFill>
                <a:latin typeface="Consolas" panose="020B0609020204030204" pitchFamily="49" charset="0"/>
              </a:rPr>
              <a:t>=</a:t>
            </a:r>
            <a:r>
              <a:rPr lang="da-DK" sz="1100" dirty="0">
                <a:solidFill>
                  <a:srgbClr val="CE9178"/>
                </a:solidFill>
                <a:latin typeface="Consolas" panose="020B0609020204030204" pitchFamily="49" charset="0"/>
              </a:rPr>
              <a:t>"bg-</a:t>
            </a:r>
            <a:r>
              <a:rPr lang="da-DK" sz="1100" dirty="0" err="1">
                <a:solidFill>
                  <a:srgbClr val="CE9178"/>
                </a:solidFill>
                <a:latin typeface="Consolas" panose="020B0609020204030204" pitchFamily="49" charset="0"/>
              </a:rPr>
              <a:t>success</a:t>
            </a:r>
            <a:r>
              <a:rPr lang="da-DK" sz="1100" dirty="0">
                <a:solidFill>
                  <a:srgbClr val="CE9178"/>
                </a:solidFill>
                <a:latin typeface="Consolas" panose="020B0609020204030204" pitchFamily="49" charset="0"/>
              </a:rPr>
              <a:t> p-5"</a:t>
            </a:r>
            <a:r>
              <a:rPr lang="da-DK" sz="1100" dirty="0">
                <a:solidFill>
                  <a:srgbClr val="808080"/>
                </a:solidFill>
                <a:latin typeface="Consolas" panose="020B0609020204030204" pitchFamily="49" charset="0"/>
              </a:rPr>
              <a:t>&gt;</a:t>
            </a:r>
            <a:r>
              <a:rPr lang="da-DK" sz="1100" dirty="0" err="1">
                <a:solidFill>
                  <a:srgbClr val="D4D4D4"/>
                </a:solidFill>
                <a:latin typeface="Consolas" panose="020B0609020204030204" pitchFamily="49" charset="0"/>
              </a:rPr>
              <a:t>Row</a:t>
            </a:r>
            <a:r>
              <a:rPr lang="da-DK" sz="1100" dirty="0">
                <a:solidFill>
                  <a:srgbClr val="D4D4D4"/>
                </a:solidFill>
                <a:latin typeface="Consolas" panose="020B0609020204030204" pitchFamily="49" charset="0"/>
              </a:rPr>
              <a:t> 1 - </a:t>
            </a:r>
            <a:r>
              <a:rPr lang="da-DK" sz="1100" dirty="0" err="1">
                <a:solidFill>
                  <a:srgbClr val="D4D4D4"/>
                </a:solidFill>
                <a:latin typeface="Consolas" panose="020B0609020204030204" pitchFamily="49" charset="0"/>
              </a:rPr>
              <a:t>Col</a:t>
            </a:r>
            <a:r>
              <a:rPr lang="da-DK" sz="1100" dirty="0">
                <a:solidFill>
                  <a:srgbClr val="D4D4D4"/>
                </a:solidFill>
                <a:latin typeface="Consolas" panose="020B0609020204030204" pitchFamily="49" charset="0"/>
              </a:rPr>
              <a:t> 2</a:t>
            </a:r>
            <a:r>
              <a:rPr lang="da-DK" sz="1100" dirty="0">
                <a:solidFill>
                  <a:srgbClr val="808080"/>
                </a:solidFill>
                <a:latin typeface="Consolas" panose="020B0609020204030204" pitchFamily="49" charset="0"/>
              </a:rPr>
              <a:t>&lt;/</a:t>
            </a:r>
            <a:r>
              <a:rPr lang="da-DK" sz="1100" dirty="0">
                <a:solidFill>
                  <a:srgbClr val="569CD6"/>
                </a:solidFill>
                <a:latin typeface="Consolas" panose="020B0609020204030204" pitchFamily="49" charset="0"/>
              </a:rPr>
              <a:t>p</a:t>
            </a:r>
            <a:r>
              <a:rPr lang="da-DK" sz="1100" dirty="0">
                <a:solidFill>
                  <a:srgbClr val="808080"/>
                </a:solidFill>
                <a:latin typeface="Consolas" panose="020B0609020204030204" pitchFamily="49" charset="0"/>
              </a:rPr>
              <a:t>&gt;</a:t>
            </a:r>
            <a:endParaRPr lang="da-DK" sz="1100" dirty="0">
              <a:solidFill>
                <a:srgbClr val="D4D4D4"/>
              </a:solidFill>
              <a:latin typeface="Consolas" panose="020B0609020204030204" pitchFamily="49" charset="0"/>
            </a:endParaRPr>
          </a:p>
          <a:p>
            <a:pPr>
              <a:tabLst>
                <a:tab pos="361950" algn="l"/>
                <a:tab pos="715963" algn="l"/>
              </a:tabLst>
            </a:pPr>
            <a:r>
              <a:rPr lang="da-DK" sz="1100" dirty="0">
                <a:solidFill>
                  <a:srgbClr val="808080"/>
                </a:solidFill>
                <a:latin typeface="Consolas" panose="020B0609020204030204" pitchFamily="49" charset="0"/>
              </a:rPr>
              <a:t>	&lt;/</a:t>
            </a:r>
            <a:r>
              <a:rPr lang="da-DK" sz="1100" dirty="0" err="1">
                <a:solidFill>
                  <a:srgbClr val="569CD6"/>
                </a:solidFill>
                <a:latin typeface="Consolas" panose="020B0609020204030204" pitchFamily="49" charset="0"/>
              </a:rPr>
              <a:t>article</a:t>
            </a:r>
            <a:r>
              <a:rPr lang="da-DK" sz="1100" dirty="0">
                <a:solidFill>
                  <a:srgbClr val="808080"/>
                </a:solidFill>
                <a:latin typeface="Consolas" panose="020B0609020204030204" pitchFamily="49" charset="0"/>
              </a:rPr>
              <a:t>&gt;</a:t>
            </a:r>
            <a:endParaRPr lang="da-DK" sz="1100" dirty="0">
              <a:solidFill>
                <a:srgbClr val="D4D4D4"/>
              </a:solidFill>
              <a:latin typeface="Consolas" panose="020B0609020204030204" pitchFamily="49" charset="0"/>
            </a:endParaRPr>
          </a:p>
          <a:p>
            <a:pPr>
              <a:tabLst>
                <a:tab pos="361950" algn="l"/>
                <a:tab pos="715963" algn="l"/>
              </a:tabLst>
            </a:pPr>
            <a:r>
              <a:rPr lang="da-DK" sz="1100" dirty="0">
                <a:solidFill>
                  <a:srgbClr val="808080"/>
                </a:solidFill>
                <a:latin typeface="Consolas" panose="020B0609020204030204" pitchFamily="49" charset="0"/>
              </a:rPr>
              <a:t>	</a:t>
            </a:r>
          </a:p>
          <a:p>
            <a:pPr>
              <a:tabLst>
                <a:tab pos="361950" algn="l"/>
                <a:tab pos="715963" algn="l"/>
              </a:tabLst>
            </a:pPr>
            <a:r>
              <a:rPr lang="da-DK" sz="1100" dirty="0">
                <a:solidFill>
                  <a:srgbClr val="808080"/>
                </a:solidFill>
                <a:latin typeface="Consolas" panose="020B0609020204030204" pitchFamily="49" charset="0"/>
              </a:rPr>
              <a:t>	&lt;</a:t>
            </a:r>
            <a:r>
              <a:rPr lang="da-DK" sz="1100" dirty="0" err="1">
                <a:solidFill>
                  <a:srgbClr val="569CD6"/>
                </a:solidFill>
                <a:latin typeface="Consolas" panose="020B0609020204030204" pitchFamily="49" charset="0"/>
              </a:rPr>
              <a:t>article</a:t>
            </a:r>
            <a:r>
              <a:rPr lang="da-DK" sz="1100" dirty="0">
                <a:solidFill>
                  <a:srgbClr val="D4D4D4"/>
                </a:solidFill>
                <a:latin typeface="Consolas" panose="020B0609020204030204" pitchFamily="49" charset="0"/>
              </a:rPr>
              <a:t> </a:t>
            </a:r>
            <a:r>
              <a:rPr lang="da-DK" sz="1100" dirty="0">
                <a:solidFill>
                  <a:srgbClr val="9CDCFE"/>
                </a:solidFill>
                <a:latin typeface="Consolas" panose="020B0609020204030204" pitchFamily="49" charset="0"/>
              </a:rPr>
              <a:t>class</a:t>
            </a:r>
            <a:r>
              <a:rPr lang="da-DK" sz="1100" dirty="0">
                <a:solidFill>
                  <a:srgbClr val="D4D4D4"/>
                </a:solidFill>
                <a:latin typeface="Consolas" panose="020B0609020204030204" pitchFamily="49" charset="0"/>
              </a:rPr>
              <a:t>=</a:t>
            </a:r>
            <a:r>
              <a:rPr lang="da-DK" sz="1100" dirty="0">
                <a:solidFill>
                  <a:srgbClr val="CE9178"/>
                </a:solidFill>
                <a:latin typeface="Consolas" panose="020B0609020204030204" pitchFamily="49" charset="0"/>
              </a:rPr>
              <a:t>"</a:t>
            </a:r>
            <a:r>
              <a:rPr lang="da-DK" sz="1100" dirty="0" err="1">
                <a:solidFill>
                  <a:srgbClr val="CE9178"/>
                </a:solidFill>
                <a:latin typeface="Consolas" panose="020B0609020204030204" pitchFamily="49" charset="0"/>
              </a:rPr>
              <a:t>col</a:t>
            </a:r>
            <a:r>
              <a:rPr lang="da-DK" sz="1100" dirty="0">
                <a:solidFill>
                  <a:srgbClr val="CE9178"/>
                </a:solidFill>
                <a:latin typeface="Consolas" panose="020B0609020204030204" pitchFamily="49" charset="0"/>
              </a:rPr>
              <a:t>"</a:t>
            </a:r>
            <a:r>
              <a:rPr lang="da-DK" sz="1100" dirty="0">
                <a:solidFill>
                  <a:srgbClr val="808080"/>
                </a:solidFill>
                <a:latin typeface="Consolas" panose="020B0609020204030204" pitchFamily="49" charset="0"/>
              </a:rPr>
              <a:t>&gt;</a:t>
            </a:r>
            <a:endParaRPr lang="da-DK" sz="1100" dirty="0">
              <a:solidFill>
                <a:srgbClr val="D4D4D4"/>
              </a:solidFill>
              <a:latin typeface="Consolas" panose="020B0609020204030204" pitchFamily="49" charset="0"/>
            </a:endParaRPr>
          </a:p>
          <a:p>
            <a:pPr>
              <a:tabLst>
                <a:tab pos="361950" algn="l"/>
                <a:tab pos="715963" algn="l"/>
              </a:tabLst>
            </a:pPr>
            <a:r>
              <a:rPr lang="da-DK" sz="1100" dirty="0">
                <a:solidFill>
                  <a:srgbClr val="808080"/>
                </a:solidFill>
                <a:latin typeface="Consolas" panose="020B0609020204030204" pitchFamily="49" charset="0"/>
              </a:rPr>
              <a:t>		&lt;</a:t>
            </a:r>
            <a:r>
              <a:rPr lang="da-DK" sz="1100" dirty="0">
                <a:solidFill>
                  <a:srgbClr val="569CD6"/>
                </a:solidFill>
                <a:latin typeface="Consolas" panose="020B0609020204030204" pitchFamily="49" charset="0"/>
              </a:rPr>
              <a:t>p</a:t>
            </a:r>
            <a:r>
              <a:rPr lang="da-DK" sz="1100" dirty="0">
                <a:solidFill>
                  <a:srgbClr val="D4D4D4"/>
                </a:solidFill>
                <a:latin typeface="Consolas" panose="020B0609020204030204" pitchFamily="49" charset="0"/>
              </a:rPr>
              <a:t> </a:t>
            </a:r>
            <a:r>
              <a:rPr lang="da-DK" sz="1100" dirty="0">
                <a:solidFill>
                  <a:srgbClr val="9CDCFE"/>
                </a:solidFill>
                <a:latin typeface="Consolas" panose="020B0609020204030204" pitchFamily="49" charset="0"/>
              </a:rPr>
              <a:t>class</a:t>
            </a:r>
            <a:r>
              <a:rPr lang="da-DK" sz="1100" dirty="0">
                <a:solidFill>
                  <a:srgbClr val="D4D4D4"/>
                </a:solidFill>
                <a:latin typeface="Consolas" panose="020B0609020204030204" pitchFamily="49" charset="0"/>
              </a:rPr>
              <a:t>=</a:t>
            </a:r>
            <a:r>
              <a:rPr lang="da-DK" sz="1100" dirty="0">
                <a:solidFill>
                  <a:srgbClr val="CE9178"/>
                </a:solidFill>
                <a:latin typeface="Consolas" panose="020B0609020204030204" pitchFamily="49" charset="0"/>
              </a:rPr>
              <a:t>"bg-</a:t>
            </a:r>
            <a:r>
              <a:rPr lang="da-DK" sz="1100" dirty="0" err="1">
                <a:solidFill>
                  <a:srgbClr val="CE9178"/>
                </a:solidFill>
                <a:latin typeface="Consolas" panose="020B0609020204030204" pitchFamily="49" charset="0"/>
              </a:rPr>
              <a:t>success</a:t>
            </a:r>
            <a:r>
              <a:rPr lang="da-DK" sz="1100" dirty="0">
                <a:solidFill>
                  <a:srgbClr val="CE9178"/>
                </a:solidFill>
                <a:latin typeface="Consolas" panose="020B0609020204030204" pitchFamily="49" charset="0"/>
              </a:rPr>
              <a:t> p-5"</a:t>
            </a:r>
            <a:r>
              <a:rPr lang="da-DK" sz="1100" dirty="0">
                <a:solidFill>
                  <a:srgbClr val="808080"/>
                </a:solidFill>
                <a:latin typeface="Consolas" panose="020B0609020204030204" pitchFamily="49" charset="0"/>
              </a:rPr>
              <a:t>&gt;</a:t>
            </a:r>
            <a:r>
              <a:rPr lang="da-DK" sz="1100" dirty="0" err="1">
                <a:solidFill>
                  <a:srgbClr val="D4D4D4"/>
                </a:solidFill>
                <a:latin typeface="Consolas" panose="020B0609020204030204" pitchFamily="49" charset="0"/>
              </a:rPr>
              <a:t>Row</a:t>
            </a:r>
            <a:r>
              <a:rPr lang="da-DK" sz="1100" dirty="0">
                <a:solidFill>
                  <a:srgbClr val="D4D4D4"/>
                </a:solidFill>
                <a:latin typeface="Consolas" panose="020B0609020204030204" pitchFamily="49" charset="0"/>
              </a:rPr>
              <a:t> 1 - </a:t>
            </a:r>
            <a:r>
              <a:rPr lang="da-DK" sz="1100" dirty="0" err="1">
                <a:solidFill>
                  <a:srgbClr val="D4D4D4"/>
                </a:solidFill>
                <a:latin typeface="Consolas" panose="020B0609020204030204" pitchFamily="49" charset="0"/>
              </a:rPr>
              <a:t>Col</a:t>
            </a:r>
            <a:r>
              <a:rPr lang="da-DK" sz="1100" dirty="0">
                <a:solidFill>
                  <a:srgbClr val="D4D4D4"/>
                </a:solidFill>
                <a:latin typeface="Consolas" panose="020B0609020204030204" pitchFamily="49" charset="0"/>
              </a:rPr>
              <a:t> 3</a:t>
            </a:r>
            <a:r>
              <a:rPr lang="da-DK" sz="1100" dirty="0">
                <a:solidFill>
                  <a:srgbClr val="808080"/>
                </a:solidFill>
                <a:latin typeface="Consolas" panose="020B0609020204030204" pitchFamily="49" charset="0"/>
              </a:rPr>
              <a:t>&lt;/</a:t>
            </a:r>
            <a:r>
              <a:rPr lang="da-DK" sz="1100" dirty="0">
                <a:solidFill>
                  <a:srgbClr val="569CD6"/>
                </a:solidFill>
                <a:latin typeface="Consolas" panose="020B0609020204030204" pitchFamily="49" charset="0"/>
              </a:rPr>
              <a:t>p</a:t>
            </a:r>
            <a:r>
              <a:rPr lang="da-DK" sz="1100" dirty="0">
                <a:solidFill>
                  <a:srgbClr val="808080"/>
                </a:solidFill>
                <a:latin typeface="Consolas" panose="020B0609020204030204" pitchFamily="49" charset="0"/>
              </a:rPr>
              <a:t>&gt;</a:t>
            </a:r>
            <a:endParaRPr lang="da-DK" sz="1100" dirty="0">
              <a:solidFill>
                <a:srgbClr val="D4D4D4"/>
              </a:solidFill>
              <a:latin typeface="Consolas" panose="020B0609020204030204" pitchFamily="49" charset="0"/>
            </a:endParaRPr>
          </a:p>
          <a:p>
            <a:pPr>
              <a:tabLst>
                <a:tab pos="361950" algn="l"/>
                <a:tab pos="715963" algn="l"/>
              </a:tabLst>
            </a:pPr>
            <a:r>
              <a:rPr lang="da-DK" sz="1100" dirty="0">
                <a:solidFill>
                  <a:srgbClr val="808080"/>
                </a:solidFill>
                <a:latin typeface="Consolas" panose="020B0609020204030204" pitchFamily="49" charset="0"/>
              </a:rPr>
              <a:t>	&lt;/</a:t>
            </a:r>
            <a:r>
              <a:rPr lang="da-DK" sz="1100" dirty="0" err="1">
                <a:solidFill>
                  <a:srgbClr val="569CD6"/>
                </a:solidFill>
                <a:latin typeface="Consolas" panose="020B0609020204030204" pitchFamily="49" charset="0"/>
              </a:rPr>
              <a:t>article</a:t>
            </a:r>
            <a:r>
              <a:rPr lang="da-DK" sz="1100" dirty="0">
                <a:solidFill>
                  <a:srgbClr val="808080"/>
                </a:solidFill>
                <a:latin typeface="Consolas" panose="020B0609020204030204" pitchFamily="49" charset="0"/>
              </a:rPr>
              <a:t>&gt;</a:t>
            </a:r>
            <a:endParaRPr lang="da-DK" sz="1100" dirty="0">
              <a:solidFill>
                <a:srgbClr val="D4D4D4"/>
              </a:solidFill>
              <a:latin typeface="Consolas" panose="020B0609020204030204" pitchFamily="49" charset="0"/>
            </a:endParaRPr>
          </a:p>
          <a:p>
            <a:pPr>
              <a:tabLst>
                <a:tab pos="361950" algn="l"/>
                <a:tab pos="715963" algn="l"/>
              </a:tabLst>
            </a:pPr>
            <a:endParaRPr lang="da-DK" sz="1100" dirty="0">
              <a:solidFill>
                <a:srgbClr val="808080"/>
              </a:solidFill>
              <a:latin typeface="Consolas" panose="020B0609020204030204" pitchFamily="49" charset="0"/>
            </a:endParaRPr>
          </a:p>
          <a:p>
            <a:pPr>
              <a:tabLst>
                <a:tab pos="361950" algn="l"/>
                <a:tab pos="715963" algn="l"/>
              </a:tabLst>
            </a:pPr>
            <a:r>
              <a:rPr lang="da-DK" sz="1100" dirty="0">
                <a:solidFill>
                  <a:srgbClr val="808080"/>
                </a:solidFill>
                <a:latin typeface="Consolas" panose="020B0609020204030204" pitchFamily="49" charset="0"/>
              </a:rPr>
              <a:t>&lt;/</a:t>
            </a:r>
            <a:r>
              <a:rPr lang="da-DK" sz="1100" dirty="0" err="1">
                <a:solidFill>
                  <a:srgbClr val="569CD6"/>
                </a:solidFill>
                <a:latin typeface="Consolas" panose="020B0609020204030204" pitchFamily="49" charset="0"/>
              </a:rPr>
              <a:t>section</a:t>
            </a:r>
            <a:r>
              <a:rPr lang="da-DK" sz="1100" dirty="0">
                <a:solidFill>
                  <a:srgbClr val="808080"/>
                </a:solidFill>
                <a:latin typeface="Consolas" panose="020B0609020204030204" pitchFamily="49" charset="0"/>
              </a:rPr>
              <a:t>&gt;</a:t>
            </a:r>
            <a:endParaRPr lang="da-DK" sz="1100" dirty="0">
              <a:solidFill>
                <a:srgbClr val="D4D4D4"/>
              </a:solidFill>
              <a:latin typeface="Consolas" panose="020B0609020204030204" pitchFamily="49" charset="0"/>
            </a:endParaRPr>
          </a:p>
          <a:p>
            <a:pPr>
              <a:tabLst>
                <a:tab pos="361950" algn="l"/>
                <a:tab pos="715963" algn="l"/>
              </a:tabLst>
            </a:pPr>
            <a:endParaRPr lang="da-DK" sz="1100" dirty="0">
              <a:solidFill>
                <a:srgbClr val="808080"/>
              </a:solidFill>
              <a:latin typeface="Consolas" panose="020B0609020204030204" pitchFamily="49" charset="0"/>
            </a:endParaRPr>
          </a:p>
          <a:p>
            <a:pPr>
              <a:tabLst>
                <a:tab pos="361950" algn="l"/>
                <a:tab pos="715963" algn="l"/>
              </a:tabLst>
            </a:pPr>
            <a:r>
              <a:rPr lang="da-DK" sz="1100" dirty="0">
                <a:solidFill>
                  <a:srgbClr val="808080"/>
                </a:solidFill>
                <a:latin typeface="Consolas" panose="020B0609020204030204" pitchFamily="49" charset="0"/>
              </a:rPr>
              <a:t>&lt;</a:t>
            </a:r>
            <a:r>
              <a:rPr lang="da-DK" sz="1100" dirty="0" err="1">
                <a:solidFill>
                  <a:srgbClr val="569CD6"/>
                </a:solidFill>
                <a:latin typeface="Consolas" panose="020B0609020204030204" pitchFamily="49" charset="0"/>
              </a:rPr>
              <a:t>section</a:t>
            </a:r>
            <a:r>
              <a:rPr lang="da-DK" sz="1100" dirty="0">
                <a:solidFill>
                  <a:srgbClr val="D4D4D4"/>
                </a:solidFill>
                <a:latin typeface="Consolas" panose="020B0609020204030204" pitchFamily="49" charset="0"/>
              </a:rPr>
              <a:t> </a:t>
            </a:r>
            <a:r>
              <a:rPr lang="da-DK" sz="1100" dirty="0">
                <a:solidFill>
                  <a:srgbClr val="9CDCFE"/>
                </a:solidFill>
                <a:latin typeface="Consolas" panose="020B0609020204030204" pitchFamily="49" charset="0"/>
              </a:rPr>
              <a:t>class</a:t>
            </a:r>
            <a:r>
              <a:rPr lang="da-DK" sz="1100" dirty="0">
                <a:solidFill>
                  <a:srgbClr val="D4D4D4"/>
                </a:solidFill>
                <a:latin typeface="Consolas" panose="020B0609020204030204" pitchFamily="49" charset="0"/>
              </a:rPr>
              <a:t>=</a:t>
            </a:r>
            <a:r>
              <a:rPr lang="da-DK" sz="1100" dirty="0">
                <a:solidFill>
                  <a:srgbClr val="CE9178"/>
                </a:solidFill>
                <a:latin typeface="Consolas" panose="020B0609020204030204" pitchFamily="49" charset="0"/>
              </a:rPr>
              <a:t>"</a:t>
            </a:r>
            <a:r>
              <a:rPr lang="da-DK" sz="1100" dirty="0" err="1">
                <a:solidFill>
                  <a:srgbClr val="CE9178"/>
                </a:solidFill>
                <a:latin typeface="Consolas" panose="020B0609020204030204" pitchFamily="49" charset="0"/>
              </a:rPr>
              <a:t>row</a:t>
            </a:r>
            <a:r>
              <a:rPr lang="da-DK" sz="1100" dirty="0">
                <a:solidFill>
                  <a:srgbClr val="CE9178"/>
                </a:solidFill>
                <a:latin typeface="Consolas" panose="020B0609020204030204" pitchFamily="49" charset="0"/>
              </a:rPr>
              <a:t> gap-2"</a:t>
            </a:r>
            <a:r>
              <a:rPr lang="da-DK" sz="1100" dirty="0">
                <a:solidFill>
                  <a:srgbClr val="808080"/>
                </a:solidFill>
                <a:latin typeface="Consolas" panose="020B0609020204030204" pitchFamily="49" charset="0"/>
              </a:rPr>
              <a:t>&gt; &lt;!-- </a:t>
            </a:r>
            <a:r>
              <a:rPr lang="da-DK" sz="1100">
                <a:solidFill>
                  <a:srgbClr val="808080"/>
                </a:solidFill>
                <a:latin typeface="Consolas" panose="020B0609020204030204" pitchFamily="49" charset="0"/>
              </a:rPr>
              <a:t>gap </a:t>
            </a:r>
            <a:r>
              <a:rPr lang="da-DK" sz="1100" dirty="0">
                <a:solidFill>
                  <a:srgbClr val="808080"/>
                </a:solidFill>
                <a:latin typeface="Consolas" panose="020B0609020204030204" pitchFamily="49" charset="0"/>
              </a:rPr>
              <a:t>--&gt;</a:t>
            </a:r>
            <a:endParaRPr lang="da-DK" sz="1100" dirty="0">
              <a:solidFill>
                <a:srgbClr val="D4D4D4"/>
              </a:solidFill>
              <a:latin typeface="Consolas" panose="020B0609020204030204" pitchFamily="49" charset="0"/>
            </a:endParaRPr>
          </a:p>
          <a:p>
            <a:pPr>
              <a:tabLst>
                <a:tab pos="361950" algn="l"/>
                <a:tab pos="715963" algn="l"/>
              </a:tabLst>
            </a:pPr>
            <a:r>
              <a:rPr lang="da-DK" sz="1100" dirty="0">
                <a:solidFill>
                  <a:srgbClr val="808080"/>
                </a:solidFill>
                <a:latin typeface="Consolas" panose="020B0609020204030204" pitchFamily="49" charset="0"/>
              </a:rPr>
              <a:t>	</a:t>
            </a:r>
          </a:p>
          <a:p>
            <a:pPr>
              <a:tabLst>
                <a:tab pos="361950" algn="l"/>
                <a:tab pos="715963" algn="l"/>
              </a:tabLst>
            </a:pPr>
            <a:r>
              <a:rPr lang="da-DK" sz="1100" dirty="0">
                <a:solidFill>
                  <a:srgbClr val="808080"/>
                </a:solidFill>
                <a:latin typeface="Consolas" panose="020B0609020204030204" pitchFamily="49" charset="0"/>
              </a:rPr>
              <a:t>	&lt;</a:t>
            </a:r>
            <a:r>
              <a:rPr lang="da-DK" sz="1100" dirty="0" err="1">
                <a:solidFill>
                  <a:srgbClr val="569CD6"/>
                </a:solidFill>
                <a:latin typeface="Consolas" panose="020B0609020204030204" pitchFamily="49" charset="0"/>
              </a:rPr>
              <a:t>article</a:t>
            </a:r>
            <a:r>
              <a:rPr lang="da-DK" sz="1100" dirty="0">
                <a:solidFill>
                  <a:srgbClr val="D4D4D4"/>
                </a:solidFill>
                <a:latin typeface="Consolas" panose="020B0609020204030204" pitchFamily="49" charset="0"/>
              </a:rPr>
              <a:t> </a:t>
            </a:r>
            <a:r>
              <a:rPr lang="da-DK" sz="1100" dirty="0">
                <a:solidFill>
                  <a:srgbClr val="9CDCFE"/>
                </a:solidFill>
                <a:latin typeface="Consolas" panose="020B0609020204030204" pitchFamily="49" charset="0"/>
              </a:rPr>
              <a:t>class</a:t>
            </a:r>
            <a:r>
              <a:rPr lang="da-DK" sz="1100" dirty="0">
                <a:solidFill>
                  <a:srgbClr val="D4D4D4"/>
                </a:solidFill>
                <a:latin typeface="Consolas" panose="020B0609020204030204" pitchFamily="49" charset="0"/>
              </a:rPr>
              <a:t>=</a:t>
            </a:r>
            <a:r>
              <a:rPr lang="da-DK" sz="1100" dirty="0">
                <a:solidFill>
                  <a:srgbClr val="CE9178"/>
                </a:solidFill>
                <a:latin typeface="Consolas" panose="020B0609020204030204" pitchFamily="49" charset="0"/>
              </a:rPr>
              <a:t>"</a:t>
            </a:r>
            <a:r>
              <a:rPr lang="da-DK" sz="1100" dirty="0" err="1">
                <a:solidFill>
                  <a:srgbClr val="CE9178"/>
                </a:solidFill>
                <a:latin typeface="Consolas" panose="020B0609020204030204" pitchFamily="49" charset="0"/>
              </a:rPr>
              <a:t>col</a:t>
            </a:r>
            <a:r>
              <a:rPr lang="da-DK" sz="1100" dirty="0">
                <a:solidFill>
                  <a:srgbClr val="CE9178"/>
                </a:solidFill>
                <a:latin typeface="Consolas" panose="020B0609020204030204" pitchFamily="49" charset="0"/>
              </a:rPr>
              <a:t>"</a:t>
            </a:r>
            <a:r>
              <a:rPr lang="da-DK" sz="1100" dirty="0">
                <a:solidFill>
                  <a:srgbClr val="808080"/>
                </a:solidFill>
                <a:latin typeface="Consolas" panose="020B0609020204030204" pitchFamily="49" charset="0"/>
              </a:rPr>
              <a:t>&gt;</a:t>
            </a:r>
            <a:endParaRPr lang="da-DK" sz="1100" dirty="0">
              <a:solidFill>
                <a:srgbClr val="D4D4D4"/>
              </a:solidFill>
              <a:latin typeface="Consolas" panose="020B0609020204030204" pitchFamily="49" charset="0"/>
            </a:endParaRPr>
          </a:p>
          <a:p>
            <a:pPr>
              <a:tabLst>
                <a:tab pos="361950" algn="l"/>
                <a:tab pos="715963" algn="l"/>
              </a:tabLst>
            </a:pPr>
            <a:r>
              <a:rPr lang="da-DK" sz="1100" dirty="0">
                <a:solidFill>
                  <a:srgbClr val="808080"/>
                </a:solidFill>
                <a:latin typeface="Consolas" panose="020B0609020204030204" pitchFamily="49" charset="0"/>
              </a:rPr>
              <a:t>		&lt;</a:t>
            </a:r>
            <a:r>
              <a:rPr lang="da-DK" sz="1100" dirty="0">
                <a:solidFill>
                  <a:srgbClr val="569CD6"/>
                </a:solidFill>
                <a:latin typeface="Consolas" panose="020B0609020204030204" pitchFamily="49" charset="0"/>
              </a:rPr>
              <a:t>p</a:t>
            </a:r>
            <a:r>
              <a:rPr lang="da-DK" sz="1100" dirty="0">
                <a:solidFill>
                  <a:srgbClr val="D4D4D4"/>
                </a:solidFill>
                <a:latin typeface="Consolas" panose="020B0609020204030204" pitchFamily="49" charset="0"/>
              </a:rPr>
              <a:t> </a:t>
            </a:r>
            <a:r>
              <a:rPr lang="da-DK" sz="1100" dirty="0">
                <a:solidFill>
                  <a:srgbClr val="9CDCFE"/>
                </a:solidFill>
                <a:latin typeface="Consolas" panose="020B0609020204030204" pitchFamily="49" charset="0"/>
              </a:rPr>
              <a:t>class</a:t>
            </a:r>
            <a:r>
              <a:rPr lang="da-DK" sz="1100" dirty="0">
                <a:solidFill>
                  <a:srgbClr val="D4D4D4"/>
                </a:solidFill>
                <a:latin typeface="Consolas" panose="020B0609020204030204" pitchFamily="49" charset="0"/>
              </a:rPr>
              <a:t>=</a:t>
            </a:r>
            <a:r>
              <a:rPr lang="da-DK" sz="1100" dirty="0">
                <a:solidFill>
                  <a:srgbClr val="CE9178"/>
                </a:solidFill>
                <a:latin typeface="Consolas" panose="020B0609020204030204" pitchFamily="49" charset="0"/>
              </a:rPr>
              <a:t>"bg-</a:t>
            </a:r>
            <a:r>
              <a:rPr lang="da-DK" sz="1100" dirty="0" err="1">
                <a:solidFill>
                  <a:srgbClr val="CE9178"/>
                </a:solidFill>
                <a:latin typeface="Consolas" panose="020B0609020204030204" pitchFamily="49" charset="0"/>
              </a:rPr>
              <a:t>success</a:t>
            </a:r>
            <a:r>
              <a:rPr lang="da-DK" sz="1100" dirty="0">
                <a:solidFill>
                  <a:srgbClr val="CE9178"/>
                </a:solidFill>
                <a:latin typeface="Consolas" panose="020B0609020204030204" pitchFamily="49" charset="0"/>
              </a:rPr>
              <a:t> p-5"</a:t>
            </a:r>
            <a:r>
              <a:rPr lang="da-DK" sz="1100" dirty="0">
                <a:solidFill>
                  <a:srgbClr val="808080"/>
                </a:solidFill>
                <a:latin typeface="Consolas" panose="020B0609020204030204" pitchFamily="49" charset="0"/>
              </a:rPr>
              <a:t>&gt;</a:t>
            </a:r>
            <a:r>
              <a:rPr lang="da-DK" sz="1100" dirty="0" err="1">
                <a:solidFill>
                  <a:srgbClr val="D4D4D4"/>
                </a:solidFill>
                <a:latin typeface="Consolas" panose="020B0609020204030204" pitchFamily="49" charset="0"/>
              </a:rPr>
              <a:t>Row</a:t>
            </a:r>
            <a:r>
              <a:rPr lang="da-DK" sz="1100" dirty="0">
                <a:solidFill>
                  <a:srgbClr val="D4D4D4"/>
                </a:solidFill>
                <a:latin typeface="Consolas" panose="020B0609020204030204" pitchFamily="49" charset="0"/>
              </a:rPr>
              <a:t> 1 - </a:t>
            </a:r>
            <a:r>
              <a:rPr lang="da-DK" sz="1100" dirty="0" err="1">
                <a:solidFill>
                  <a:srgbClr val="D4D4D4"/>
                </a:solidFill>
                <a:latin typeface="Consolas" panose="020B0609020204030204" pitchFamily="49" charset="0"/>
              </a:rPr>
              <a:t>Col</a:t>
            </a:r>
            <a:r>
              <a:rPr lang="da-DK" sz="1100" dirty="0">
                <a:solidFill>
                  <a:srgbClr val="D4D4D4"/>
                </a:solidFill>
                <a:latin typeface="Consolas" panose="020B0609020204030204" pitchFamily="49" charset="0"/>
              </a:rPr>
              <a:t> 1</a:t>
            </a:r>
            <a:r>
              <a:rPr lang="da-DK" sz="1100" dirty="0">
                <a:solidFill>
                  <a:srgbClr val="808080"/>
                </a:solidFill>
                <a:latin typeface="Consolas" panose="020B0609020204030204" pitchFamily="49" charset="0"/>
              </a:rPr>
              <a:t>&lt;/</a:t>
            </a:r>
            <a:r>
              <a:rPr lang="da-DK" sz="1100" dirty="0">
                <a:solidFill>
                  <a:srgbClr val="569CD6"/>
                </a:solidFill>
                <a:latin typeface="Consolas" panose="020B0609020204030204" pitchFamily="49" charset="0"/>
              </a:rPr>
              <a:t>p</a:t>
            </a:r>
            <a:r>
              <a:rPr lang="da-DK" sz="1100" dirty="0">
                <a:solidFill>
                  <a:srgbClr val="808080"/>
                </a:solidFill>
                <a:latin typeface="Consolas" panose="020B0609020204030204" pitchFamily="49" charset="0"/>
              </a:rPr>
              <a:t>&gt;</a:t>
            </a:r>
            <a:endParaRPr lang="da-DK" sz="1100" dirty="0">
              <a:solidFill>
                <a:srgbClr val="D4D4D4"/>
              </a:solidFill>
              <a:latin typeface="Consolas" panose="020B0609020204030204" pitchFamily="49" charset="0"/>
            </a:endParaRPr>
          </a:p>
          <a:p>
            <a:pPr>
              <a:tabLst>
                <a:tab pos="361950" algn="l"/>
                <a:tab pos="715963" algn="l"/>
              </a:tabLst>
            </a:pPr>
            <a:r>
              <a:rPr lang="da-DK" sz="1100" dirty="0">
                <a:solidFill>
                  <a:srgbClr val="808080"/>
                </a:solidFill>
                <a:latin typeface="Consolas" panose="020B0609020204030204" pitchFamily="49" charset="0"/>
              </a:rPr>
              <a:t>	&lt;/</a:t>
            </a:r>
            <a:r>
              <a:rPr lang="da-DK" sz="1100" dirty="0" err="1">
                <a:solidFill>
                  <a:srgbClr val="569CD6"/>
                </a:solidFill>
                <a:latin typeface="Consolas" panose="020B0609020204030204" pitchFamily="49" charset="0"/>
              </a:rPr>
              <a:t>article</a:t>
            </a:r>
            <a:r>
              <a:rPr lang="da-DK" sz="1100" dirty="0">
                <a:solidFill>
                  <a:srgbClr val="808080"/>
                </a:solidFill>
                <a:latin typeface="Consolas" panose="020B0609020204030204" pitchFamily="49" charset="0"/>
              </a:rPr>
              <a:t>&gt;</a:t>
            </a:r>
            <a:endParaRPr lang="da-DK" sz="1100" dirty="0">
              <a:solidFill>
                <a:srgbClr val="D4D4D4"/>
              </a:solidFill>
              <a:latin typeface="Consolas" panose="020B0609020204030204" pitchFamily="49" charset="0"/>
            </a:endParaRPr>
          </a:p>
          <a:p>
            <a:pPr>
              <a:tabLst>
                <a:tab pos="361950" algn="l"/>
                <a:tab pos="715963" algn="l"/>
              </a:tabLst>
            </a:pPr>
            <a:r>
              <a:rPr lang="da-DK" sz="1100" dirty="0">
                <a:solidFill>
                  <a:srgbClr val="808080"/>
                </a:solidFill>
                <a:latin typeface="Consolas" panose="020B0609020204030204" pitchFamily="49" charset="0"/>
              </a:rPr>
              <a:t>	</a:t>
            </a:r>
          </a:p>
          <a:p>
            <a:pPr>
              <a:tabLst>
                <a:tab pos="361950" algn="l"/>
                <a:tab pos="715963" algn="l"/>
              </a:tabLst>
            </a:pPr>
            <a:r>
              <a:rPr lang="da-DK" sz="1100" dirty="0">
                <a:solidFill>
                  <a:srgbClr val="808080"/>
                </a:solidFill>
                <a:latin typeface="Consolas" panose="020B0609020204030204" pitchFamily="49" charset="0"/>
              </a:rPr>
              <a:t>	&lt;</a:t>
            </a:r>
            <a:r>
              <a:rPr lang="da-DK" sz="1100" dirty="0" err="1">
                <a:solidFill>
                  <a:srgbClr val="569CD6"/>
                </a:solidFill>
                <a:latin typeface="Consolas" panose="020B0609020204030204" pitchFamily="49" charset="0"/>
              </a:rPr>
              <a:t>article</a:t>
            </a:r>
            <a:r>
              <a:rPr lang="da-DK" sz="1100" dirty="0">
                <a:solidFill>
                  <a:srgbClr val="D4D4D4"/>
                </a:solidFill>
                <a:latin typeface="Consolas" panose="020B0609020204030204" pitchFamily="49" charset="0"/>
              </a:rPr>
              <a:t> </a:t>
            </a:r>
            <a:r>
              <a:rPr lang="da-DK" sz="1100" dirty="0">
                <a:solidFill>
                  <a:srgbClr val="9CDCFE"/>
                </a:solidFill>
                <a:latin typeface="Consolas" panose="020B0609020204030204" pitchFamily="49" charset="0"/>
              </a:rPr>
              <a:t>class</a:t>
            </a:r>
            <a:r>
              <a:rPr lang="da-DK" sz="1100" dirty="0">
                <a:solidFill>
                  <a:srgbClr val="D4D4D4"/>
                </a:solidFill>
                <a:latin typeface="Consolas" panose="020B0609020204030204" pitchFamily="49" charset="0"/>
              </a:rPr>
              <a:t>=</a:t>
            </a:r>
            <a:r>
              <a:rPr lang="da-DK" sz="1100" dirty="0">
                <a:solidFill>
                  <a:srgbClr val="CE9178"/>
                </a:solidFill>
                <a:latin typeface="Consolas" panose="020B0609020204030204" pitchFamily="49" charset="0"/>
              </a:rPr>
              <a:t>"</a:t>
            </a:r>
            <a:r>
              <a:rPr lang="da-DK" sz="1100" dirty="0" err="1">
                <a:solidFill>
                  <a:srgbClr val="CE9178"/>
                </a:solidFill>
                <a:latin typeface="Consolas" panose="020B0609020204030204" pitchFamily="49" charset="0"/>
              </a:rPr>
              <a:t>col</a:t>
            </a:r>
            <a:r>
              <a:rPr lang="da-DK" sz="1100" dirty="0">
                <a:solidFill>
                  <a:srgbClr val="CE9178"/>
                </a:solidFill>
                <a:latin typeface="Consolas" panose="020B0609020204030204" pitchFamily="49" charset="0"/>
              </a:rPr>
              <a:t>"</a:t>
            </a:r>
            <a:r>
              <a:rPr lang="da-DK" sz="1100" dirty="0">
                <a:solidFill>
                  <a:srgbClr val="808080"/>
                </a:solidFill>
                <a:latin typeface="Consolas" panose="020B0609020204030204" pitchFamily="49" charset="0"/>
              </a:rPr>
              <a:t>&gt;</a:t>
            </a:r>
            <a:endParaRPr lang="da-DK" sz="1100" dirty="0">
              <a:solidFill>
                <a:srgbClr val="D4D4D4"/>
              </a:solidFill>
              <a:latin typeface="Consolas" panose="020B0609020204030204" pitchFamily="49" charset="0"/>
            </a:endParaRPr>
          </a:p>
          <a:p>
            <a:pPr>
              <a:tabLst>
                <a:tab pos="361950" algn="l"/>
                <a:tab pos="715963" algn="l"/>
              </a:tabLst>
            </a:pPr>
            <a:r>
              <a:rPr lang="da-DK" sz="1100" dirty="0">
                <a:solidFill>
                  <a:srgbClr val="808080"/>
                </a:solidFill>
                <a:latin typeface="Consolas" panose="020B0609020204030204" pitchFamily="49" charset="0"/>
              </a:rPr>
              <a:t>		&lt;</a:t>
            </a:r>
            <a:r>
              <a:rPr lang="da-DK" sz="1100" dirty="0">
                <a:solidFill>
                  <a:srgbClr val="569CD6"/>
                </a:solidFill>
                <a:latin typeface="Consolas" panose="020B0609020204030204" pitchFamily="49" charset="0"/>
              </a:rPr>
              <a:t>p</a:t>
            </a:r>
            <a:r>
              <a:rPr lang="da-DK" sz="1100" dirty="0">
                <a:solidFill>
                  <a:srgbClr val="D4D4D4"/>
                </a:solidFill>
                <a:latin typeface="Consolas" panose="020B0609020204030204" pitchFamily="49" charset="0"/>
              </a:rPr>
              <a:t> </a:t>
            </a:r>
            <a:r>
              <a:rPr lang="da-DK" sz="1100" dirty="0">
                <a:solidFill>
                  <a:srgbClr val="9CDCFE"/>
                </a:solidFill>
                <a:latin typeface="Consolas" panose="020B0609020204030204" pitchFamily="49" charset="0"/>
              </a:rPr>
              <a:t>class</a:t>
            </a:r>
            <a:r>
              <a:rPr lang="da-DK" sz="1100" dirty="0">
                <a:solidFill>
                  <a:srgbClr val="D4D4D4"/>
                </a:solidFill>
                <a:latin typeface="Consolas" panose="020B0609020204030204" pitchFamily="49" charset="0"/>
              </a:rPr>
              <a:t>=</a:t>
            </a:r>
            <a:r>
              <a:rPr lang="da-DK" sz="1100" dirty="0">
                <a:solidFill>
                  <a:srgbClr val="CE9178"/>
                </a:solidFill>
                <a:latin typeface="Consolas" panose="020B0609020204030204" pitchFamily="49" charset="0"/>
              </a:rPr>
              <a:t>"bg-</a:t>
            </a:r>
            <a:r>
              <a:rPr lang="da-DK" sz="1100" dirty="0" err="1">
                <a:solidFill>
                  <a:srgbClr val="CE9178"/>
                </a:solidFill>
                <a:latin typeface="Consolas" panose="020B0609020204030204" pitchFamily="49" charset="0"/>
              </a:rPr>
              <a:t>success</a:t>
            </a:r>
            <a:r>
              <a:rPr lang="da-DK" sz="1100" dirty="0">
                <a:solidFill>
                  <a:srgbClr val="CE9178"/>
                </a:solidFill>
                <a:latin typeface="Consolas" panose="020B0609020204030204" pitchFamily="49" charset="0"/>
              </a:rPr>
              <a:t> p-5"</a:t>
            </a:r>
            <a:r>
              <a:rPr lang="da-DK" sz="1100" dirty="0">
                <a:solidFill>
                  <a:srgbClr val="808080"/>
                </a:solidFill>
                <a:latin typeface="Consolas" panose="020B0609020204030204" pitchFamily="49" charset="0"/>
              </a:rPr>
              <a:t>&gt;</a:t>
            </a:r>
            <a:r>
              <a:rPr lang="da-DK" sz="1100" dirty="0" err="1">
                <a:solidFill>
                  <a:srgbClr val="D4D4D4"/>
                </a:solidFill>
                <a:latin typeface="Consolas" panose="020B0609020204030204" pitchFamily="49" charset="0"/>
              </a:rPr>
              <a:t>Row</a:t>
            </a:r>
            <a:r>
              <a:rPr lang="da-DK" sz="1100" dirty="0">
                <a:solidFill>
                  <a:srgbClr val="D4D4D4"/>
                </a:solidFill>
                <a:latin typeface="Consolas" panose="020B0609020204030204" pitchFamily="49" charset="0"/>
              </a:rPr>
              <a:t> 1 - </a:t>
            </a:r>
            <a:r>
              <a:rPr lang="da-DK" sz="1100" dirty="0" err="1">
                <a:solidFill>
                  <a:srgbClr val="D4D4D4"/>
                </a:solidFill>
                <a:latin typeface="Consolas" panose="020B0609020204030204" pitchFamily="49" charset="0"/>
              </a:rPr>
              <a:t>Col</a:t>
            </a:r>
            <a:r>
              <a:rPr lang="da-DK" sz="1100" dirty="0">
                <a:solidFill>
                  <a:srgbClr val="D4D4D4"/>
                </a:solidFill>
                <a:latin typeface="Consolas" panose="020B0609020204030204" pitchFamily="49" charset="0"/>
              </a:rPr>
              <a:t> 2</a:t>
            </a:r>
            <a:r>
              <a:rPr lang="da-DK" sz="1100" dirty="0">
                <a:solidFill>
                  <a:srgbClr val="808080"/>
                </a:solidFill>
                <a:latin typeface="Consolas" panose="020B0609020204030204" pitchFamily="49" charset="0"/>
              </a:rPr>
              <a:t>&lt;/</a:t>
            </a:r>
            <a:r>
              <a:rPr lang="da-DK" sz="1100" dirty="0">
                <a:solidFill>
                  <a:srgbClr val="569CD6"/>
                </a:solidFill>
                <a:latin typeface="Consolas" panose="020B0609020204030204" pitchFamily="49" charset="0"/>
              </a:rPr>
              <a:t>p</a:t>
            </a:r>
            <a:r>
              <a:rPr lang="da-DK" sz="1100" dirty="0">
                <a:solidFill>
                  <a:srgbClr val="808080"/>
                </a:solidFill>
                <a:latin typeface="Consolas" panose="020B0609020204030204" pitchFamily="49" charset="0"/>
              </a:rPr>
              <a:t>&gt;</a:t>
            </a:r>
            <a:endParaRPr lang="da-DK" sz="1100" dirty="0">
              <a:solidFill>
                <a:srgbClr val="D4D4D4"/>
              </a:solidFill>
              <a:latin typeface="Consolas" panose="020B0609020204030204" pitchFamily="49" charset="0"/>
            </a:endParaRPr>
          </a:p>
          <a:p>
            <a:pPr>
              <a:tabLst>
                <a:tab pos="361950" algn="l"/>
                <a:tab pos="715963" algn="l"/>
              </a:tabLst>
            </a:pPr>
            <a:r>
              <a:rPr lang="da-DK" sz="1100" dirty="0">
                <a:solidFill>
                  <a:srgbClr val="808080"/>
                </a:solidFill>
                <a:latin typeface="Consolas" panose="020B0609020204030204" pitchFamily="49" charset="0"/>
              </a:rPr>
              <a:t>	&lt;/</a:t>
            </a:r>
            <a:r>
              <a:rPr lang="da-DK" sz="1100" dirty="0" err="1">
                <a:solidFill>
                  <a:srgbClr val="569CD6"/>
                </a:solidFill>
                <a:latin typeface="Consolas" panose="020B0609020204030204" pitchFamily="49" charset="0"/>
              </a:rPr>
              <a:t>article</a:t>
            </a:r>
            <a:r>
              <a:rPr lang="da-DK" sz="1100" dirty="0">
                <a:solidFill>
                  <a:srgbClr val="808080"/>
                </a:solidFill>
                <a:latin typeface="Consolas" panose="020B0609020204030204" pitchFamily="49" charset="0"/>
              </a:rPr>
              <a:t>&gt;</a:t>
            </a:r>
            <a:endParaRPr lang="da-DK" sz="1100" dirty="0">
              <a:solidFill>
                <a:srgbClr val="D4D4D4"/>
              </a:solidFill>
              <a:latin typeface="Consolas" panose="020B0609020204030204" pitchFamily="49" charset="0"/>
            </a:endParaRPr>
          </a:p>
          <a:p>
            <a:pPr>
              <a:tabLst>
                <a:tab pos="361950" algn="l"/>
                <a:tab pos="715963" algn="l"/>
              </a:tabLst>
            </a:pPr>
            <a:r>
              <a:rPr lang="da-DK" sz="1100" dirty="0">
                <a:solidFill>
                  <a:srgbClr val="808080"/>
                </a:solidFill>
                <a:latin typeface="Consolas" panose="020B0609020204030204" pitchFamily="49" charset="0"/>
              </a:rPr>
              <a:t>	</a:t>
            </a:r>
          </a:p>
          <a:p>
            <a:pPr>
              <a:tabLst>
                <a:tab pos="361950" algn="l"/>
                <a:tab pos="715963" algn="l"/>
              </a:tabLst>
            </a:pPr>
            <a:r>
              <a:rPr lang="da-DK" sz="1100" dirty="0">
                <a:solidFill>
                  <a:srgbClr val="808080"/>
                </a:solidFill>
                <a:latin typeface="Consolas" panose="020B0609020204030204" pitchFamily="49" charset="0"/>
              </a:rPr>
              <a:t>	&lt;</a:t>
            </a:r>
            <a:r>
              <a:rPr lang="da-DK" sz="1100" dirty="0" err="1">
                <a:solidFill>
                  <a:srgbClr val="569CD6"/>
                </a:solidFill>
                <a:latin typeface="Consolas" panose="020B0609020204030204" pitchFamily="49" charset="0"/>
              </a:rPr>
              <a:t>article</a:t>
            </a:r>
            <a:r>
              <a:rPr lang="da-DK" sz="1100" dirty="0">
                <a:solidFill>
                  <a:srgbClr val="D4D4D4"/>
                </a:solidFill>
                <a:latin typeface="Consolas" panose="020B0609020204030204" pitchFamily="49" charset="0"/>
              </a:rPr>
              <a:t> </a:t>
            </a:r>
            <a:r>
              <a:rPr lang="da-DK" sz="1100" dirty="0">
                <a:solidFill>
                  <a:srgbClr val="9CDCFE"/>
                </a:solidFill>
                <a:latin typeface="Consolas" panose="020B0609020204030204" pitchFamily="49" charset="0"/>
              </a:rPr>
              <a:t>class</a:t>
            </a:r>
            <a:r>
              <a:rPr lang="da-DK" sz="1100" dirty="0">
                <a:solidFill>
                  <a:srgbClr val="D4D4D4"/>
                </a:solidFill>
                <a:latin typeface="Consolas" panose="020B0609020204030204" pitchFamily="49" charset="0"/>
              </a:rPr>
              <a:t>=</a:t>
            </a:r>
            <a:r>
              <a:rPr lang="da-DK" sz="1100" dirty="0">
                <a:solidFill>
                  <a:srgbClr val="CE9178"/>
                </a:solidFill>
                <a:latin typeface="Consolas" panose="020B0609020204030204" pitchFamily="49" charset="0"/>
              </a:rPr>
              <a:t>"</a:t>
            </a:r>
            <a:r>
              <a:rPr lang="da-DK" sz="1100" dirty="0" err="1">
                <a:solidFill>
                  <a:srgbClr val="CE9178"/>
                </a:solidFill>
                <a:latin typeface="Consolas" panose="020B0609020204030204" pitchFamily="49" charset="0"/>
              </a:rPr>
              <a:t>col</a:t>
            </a:r>
            <a:r>
              <a:rPr lang="da-DK" sz="1100" dirty="0">
                <a:solidFill>
                  <a:srgbClr val="CE9178"/>
                </a:solidFill>
                <a:latin typeface="Consolas" panose="020B0609020204030204" pitchFamily="49" charset="0"/>
              </a:rPr>
              <a:t>"</a:t>
            </a:r>
            <a:r>
              <a:rPr lang="da-DK" sz="1100" dirty="0">
                <a:solidFill>
                  <a:srgbClr val="808080"/>
                </a:solidFill>
                <a:latin typeface="Consolas" panose="020B0609020204030204" pitchFamily="49" charset="0"/>
              </a:rPr>
              <a:t>&gt;</a:t>
            </a:r>
            <a:endParaRPr lang="da-DK" sz="1100" dirty="0">
              <a:solidFill>
                <a:srgbClr val="D4D4D4"/>
              </a:solidFill>
              <a:latin typeface="Consolas" panose="020B0609020204030204" pitchFamily="49" charset="0"/>
            </a:endParaRPr>
          </a:p>
          <a:p>
            <a:pPr>
              <a:tabLst>
                <a:tab pos="361950" algn="l"/>
                <a:tab pos="715963" algn="l"/>
              </a:tabLst>
            </a:pPr>
            <a:r>
              <a:rPr lang="da-DK" sz="1100" dirty="0">
                <a:solidFill>
                  <a:srgbClr val="808080"/>
                </a:solidFill>
                <a:latin typeface="Consolas" panose="020B0609020204030204" pitchFamily="49" charset="0"/>
              </a:rPr>
              <a:t>		&lt;</a:t>
            </a:r>
            <a:r>
              <a:rPr lang="da-DK" sz="1100" dirty="0">
                <a:solidFill>
                  <a:srgbClr val="569CD6"/>
                </a:solidFill>
                <a:latin typeface="Consolas" panose="020B0609020204030204" pitchFamily="49" charset="0"/>
              </a:rPr>
              <a:t>p</a:t>
            </a:r>
            <a:r>
              <a:rPr lang="da-DK" sz="1100" dirty="0">
                <a:solidFill>
                  <a:srgbClr val="D4D4D4"/>
                </a:solidFill>
                <a:latin typeface="Consolas" panose="020B0609020204030204" pitchFamily="49" charset="0"/>
              </a:rPr>
              <a:t> </a:t>
            </a:r>
            <a:r>
              <a:rPr lang="da-DK" sz="1100" dirty="0">
                <a:solidFill>
                  <a:srgbClr val="9CDCFE"/>
                </a:solidFill>
                <a:latin typeface="Consolas" panose="020B0609020204030204" pitchFamily="49" charset="0"/>
              </a:rPr>
              <a:t>class</a:t>
            </a:r>
            <a:r>
              <a:rPr lang="da-DK" sz="1100" dirty="0">
                <a:solidFill>
                  <a:srgbClr val="D4D4D4"/>
                </a:solidFill>
                <a:latin typeface="Consolas" panose="020B0609020204030204" pitchFamily="49" charset="0"/>
              </a:rPr>
              <a:t>=</a:t>
            </a:r>
            <a:r>
              <a:rPr lang="da-DK" sz="1100" dirty="0">
                <a:solidFill>
                  <a:srgbClr val="CE9178"/>
                </a:solidFill>
                <a:latin typeface="Consolas" panose="020B0609020204030204" pitchFamily="49" charset="0"/>
              </a:rPr>
              <a:t>"bg-</a:t>
            </a:r>
            <a:r>
              <a:rPr lang="da-DK" sz="1100" dirty="0" err="1">
                <a:solidFill>
                  <a:srgbClr val="CE9178"/>
                </a:solidFill>
                <a:latin typeface="Consolas" panose="020B0609020204030204" pitchFamily="49" charset="0"/>
              </a:rPr>
              <a:t>success</a:t>
            </a:r>
            <a:r>
              <a:rPr lang="da-DK" sz="1100" dirty="0">
                <a:solidFill>
                  <a:srgbClr val="CE9178"/>
                </a:solidFill>
                <a:latin typeface="Consolas" panose="020B0609020204030204" pitchFamily="49" charset="0"/>
              </a:rPr>
              <a:t> p-5"</a:t>
            </a:r>
            <a:r>
              <a:rPr lang="da-DK" sz="1100" dirty="0">
                <a:solidFill>
                  <a:srgbClr val="808080"/>
                </a:solidFill>
                <a:latin typeface="Consolas" panose="020B0609020204030204" pitchFamily="49" charset="0"/>
              </a:rPr>
              <a:t>&gt;</a:t>
            </a:r>
            <a:r>
              <a:rPr lang="da-DK" sz="1100" dirty="0" err="1">
                <a:solidFill>
                  <a:srgbClr val="D4D4D4"/>
                </a:solidFill>
                <a:latin typeface="Consolas" panose="020B0609020204030204" pitchFamily="49" charset="0"/>
              </a:rPr>
              <a:t>Row</a:t>
            </a:r>
            <a:r>
              <a:rPr lang="da-DK" sz="1100" dirty="0">
                <a:solidFill>
                  <a:srgbClr val="D4D4D4"/>
                </a:solidFill>
                <a:latin typeface="Consolas" panose="020B0609020204030204" pitchFamily="49" charset="0"/>
              </a:rPr>
              <a:t> 1 - </a:t>
            </a:r>
            <a:r>
              <a:rPr lang="da-DK" sz="1100" dirty="0" err="1">
                <a:solidFill>
                  <a:srgbClr val="D4D4D4"/>
                </a:solidFill>
                <a:latin typeface="Consolas" panose="020B0609020204030204" pitchFamily="49" charset="0"/>
              </a:rPr>
              <a:t>Col</a:t>
            </a:r>
            <a:r>
              <a:rPr lang="da-DK" sz="1100" dirty="0">
                <a:solidFill>
                  <a:srgbClr val="D4D4D4"/>
                </a:solidFill>
                <a:latin typeface="Consolas" panose="020B0609020204030204" pitchFamily="49" charset="0"/>
              </a:rPr>
              <a:t> 3</a:t>
            </a:r>
            <a:r>
              <a:rPr lang="da-DK" sz="1100" dirty="0">
                <a:solidFill>
                  <a:srgbClr val="808080"/>
                </a:solidFill>
                <a:latin typeface="Consolas" panose="020B0609020204030204" pitchFamily="49" charset="0"/>
              </a:rPr>
              <a:t>&lt;/</a:t>
            </a:r>
            <a:r>
              <a:rPr lang="da-DK" sz="1100" dirty="0">
                <a:solidFill>
                  <a:srgbClr val="569CD6"/>
                </a:solidFill>
                <a:latin typeface="Consolas" panose="020B0609020204030204" pitchFamily="49" charset="0"/>
              </a:rPr>
              <a:t>p</a:t>
            </a:r>
            <a:r>
              <a:rPr lang="da-DK" sz="1100" dirty="0">
                <a:solidFill>
                  <a:srgbClr val="808080"/>
                </a:solidFill>
                <a:latin typeface="Consolas" panose="020B0609020204030204" pitchFamily="49" charset="0"/>
              </a:rPr>
              <a:t>&gt;</a:t>
            </a:r>
            <a:endParaRPr lang="da-DK" sz="1100" dirty="0">
              <a:solidFill>
                <a:srgbClr val="D4D4D4"/>
              </a:solidFill>
              <a:latin typeface="Consolas" panose="020B0609020204030204" pitchFamily="49" charset="0"/>
            </a:endParaRPr>
          </a:p>
          <a:p>
            <a:pPr>
              <a:tabLst>
                <a:tab pos="361950" algn="l"/>
                <a:tab pos="715963" algn="l"/>
              </a:tabLst>
            </a:pPr>
            <a:r>
              <a:rPr lang="da-DK" sz="1100" dirty="0">
                <a:solidFill>
                  <a:srgbClr val="808080"/>
                </a:solidFill>
                <a:latin typeface="Consolas" panose="020B0609020204030204" pitchFamily="49" charset="0"/>
              </a:rPr>
              <a:t>	&lt;/</a:t>
            </a:r>
            <a:r>
              <a:rPr lang="da-DK" sz="1100" dirty="0" err="1">
                <a:solidFill>
                  <a:srgbClr val="569CD6"/>
                </a:solidFill>
                <a:latin typeface="Consolas" panose="020B0609020204030204" pitchFamily="49" charset="0"/>
              </a:rPr>
              <a:t>article</a:t>
            </a:r>
            <a:r>
              <a:rPr lang="da-DK" sz="1100" dirty="0">
                <a:solidFill>
                  <a:srgbClr val="808080"/>
                </a:solidFill>
                <a:latin typeface="Consolas" panose="020B0609020204030204" pitchFamily="49" charset="0"/>
              </a:rPr>
              <a:t>&gt;</a:t>
            </a:r>
            <a:endParaRPr lang="da-DK" sz="1100" dirty="0">
              <a:solidFill>
                <a:srgbClr val="D4D4D4"/>
              </a:solidFill>
              <a:latin typeface="Consolas" panose="020B0609020204030204" pitchFamily="49" charset="0"/>
            </a:endParaRPr>
          </a:p>
          <a:p>
            <a:pPr>
              <a:tabLst>
                <a:tab pos="361950" algn="l"/>
                <a:tab pos="715963" algn="l"/>
              </a:tabLst>
            </a:pPr>
            <a:endParaRPr lang="da-DK" sz="1100" dirty="0">
              <a:solidFill>
                <a:srgbClr val="808080"/>
              </a:solidFill>
              <a:latin typeface="Consolas" panose="020B0609020204030204" pitchFamily="49" charset="0"/>
            </a:endParaRPr>
          </a:p>
          <a:p>
            <a:pPr>
              <a:tabLst>
                <a:tab pos="361950" algn="l"/>
                <a:tab pos="715963" algn="l"/>
              </a:tabLst>
            </a:pPr>
            <a:r>
              <a:rPr lang="da-DK" sz="1100" dirty="0">
                <a:solidFill>
                  <a:srgbClr val="808080"/>
                </a:solidFill>
                <a:latin typeface="Consolas" panose="020B0609020204030204" pitchFamily="49" charset="0"/>
              </a:rPr>
              <a:t>&lt;/</a:t>
            </a:r>
            <a:r>
              <a:rPr lang="da-DK" sz="1100" dirty="0" err="1">
                <a:solidFill>
                  <a:srgbClr val="569CD6"/>
                </a:solidFill>
                <a:latin typeface="Consolas" panose="020B0609020204030204" pitchFamily="49" charset="0"/>
              </a:rPr>
              <a:t>section</a:t>
            </a:r>
            <a:r>
              <a:rPr lang="da-DK" sz="1100" dirty="0">
                <a:solidFill>
                  <a:srgbClr val="808080"/>
                </a:solidFill>
                <a:latin typeface="Consolas" panose="020B0609020204030204" pitchFamily="49" charset="0"/>
              </a:rPr>
              <a:t>&gt;</a:t>
            </a:r>
            <a:endParaRPr lang="da-DK" sz="1100" b="0" dirty="0">
              <a:solidFill>
                <a:srgbClr val="D4D4D4"/>
              </a:solidFill>
              <a:effectLst/>
              <a:latin typeface="Consolas" panose="020B0609020204030204" pitchFamily="49" charset="0"/>
            </a:endParaRPr>
          </a:p>
        </p:txBody>
      </p:sp>
      <p:pic>
        <p:nvPicPr>
          <p:cNvPr id="7" name="Billede 6">
            <a:extLst>
              <a:ext uri="{FF2B5EF4-FFF2-40B4-BE49-F238E27FC236}">
                <a16:creationId xmlns:a16="http://schemas.microsoft.com/office/drawing/2014/main" id="{061CE229-59BA-4C06-8740-9E787A24D419}"/>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686910" y="4141655"/>
            <a:ext cx="5575902" cy="2651846"/>
          </a:xfrm>
          <a:prstGeom prst="rect">
            <a:avLst/>
          </a:prstGeom>
        </p:spPr>
      </p:pic>
      <p:sp>
        <p:nvSpPr>
          <p:cNvPr id="8" name="Tekstfelt 7">
            <a:extLst>
              <a:ext uri="{FF2B5EF4-FFF2-40B4-BE49-F238E27FC236}">
                <a16:creationId xmlns:a16="http://schemas.microsoft.com/office/drawing/2014/main" id="{C128A8B2-7429-4865-813D-9784281E42A4}"/>
              </a:ext>
            </a:extLst>
          </p:cNvPr>
          <p:cNvSpPr txBox="1"/>
          <p:nvPr/>
        </p:nvSpPr>
        <p:spPr>
          <a:xfrm>
            <a:off x="522168" y="4562475"/>
            <a:ext cx="787395" cy="369332"/>
          </a:xfrm>
          <a:prstGeom prst="rect">
            <a:avLst/>
          </a:prstGeom>
          <a:noFill/>
        </p:spPr>
        <p:txBody>
          <a:bodyPr wrap="none" rtlCol="0">
            <a:spAutoFit/>
          </a:bodyPr>
          <a:lstStyle/>
          <a:p>
            <a:r>
              <a:rPr lang="da-DK" dirty="0">
                <a:solidFill>
                  <a:schemeClr val="bg1"/>
                </a:solidFill>
              </a:rPr>
              <a:t>Gap </a:t>
            </a:r>
            <a:r>
              <a:rPr lang="da-DK" sz="1400" dirty="0">
                <a:solidFill>
                  <a:schemeClr val="bg1"/>
                </a:solidFill>
                <a:sym typeface="Wingdings" panose="05000000000000000000" pitchFamily="2" charset="2"/>
              </a:rPr>
              <a:t></a:t>
            </a:r>
            <a:endParaRPr lang="da-DK" dirty="0">
              <a:solidFill>
                <a:schemeClr val="bg1"/>
              </a:solidFill>
            </a:endParaRPr>
          </a:p>
        </p:txBody>
      </p:sp>
      <p:sp>
        <p:nvSpPr>
          <p:cNvPr id="9" name="Tekstfelt 8">
            <a:extLst>
              <a:ext uri="{FF2B5EF4-FFF2-40B4-BE49-F238E27FC236}">
                <a16:creationId xmlns:a16="http://schemas.microsoft.com/office/drawing/2014/main" id="{468E3C3C-7487-4FC1-BADD-0466EDA98002}"/>
              </a:ext>
            </a:extLst>
          </p:cNvPr>
          <p:cNvSpPr txBox="1"/>
          <p:nvPr/>
        </p:nvSpPr>
        <p:spPr>
          <a:xfrm>
            <a:off x="487206" y="5915025"/>
            <a:ext cx="1017394" cy="369332"/>
          </a:xfrm>
          <a:prstGeom prst="rect">
            <a:avLst/>
          </a:prstGeom>
          <a:noFill/>
        </p:spPr>
        <p:txBody>
          <a:bodyPr wrap="none" rtlCol="0">
            <a:spAutoFit/>
          </a:bodyPr>
          <a:lstStyle/>
          <a:p>
            <a:r>
              <a:rPr lang="da-DK" dirty="0">
                <a:solidFill>
                  <a:schemeClr val="bg1"/>
                </a:solidFill>
              </a:rPr>
              <a:t>Gutter </a:t>
            </a:r>
            <a:r>
              <a:rPr lang="da-DK" sz="1400" dirty="0">
                <a:solidFill>
                  <a:schemeClr val="bg1"/>
                </a:solidFill>
                <a:sym typeface="Wingdings" panose="05000000000000000000" pitchFamily="2" charset="2"/>
              </a:rPr>
              <a:t></a:t>
            </a:r>
            <a:endParaRPr lang="da-DK" dirty="0">
              <a:solidFill>
                <a:schemeClr val="bg1"/>
              </a:solidFill>
            </a:endParaRPr>
          </a:p>
        </p:txBody>
      </p:sp>
    </p:spTree>
    <p:extLst>
      <p:ext uri="{BB962C8B-B14F-4D97-AF65-F5344CB8AC3E}">
        <p14:creationId xmlns:p14="http://schemas.microsoft.com/office/powerpoint/2010/main" val="569431217"/>
      </p:ext>
    </p:extLst>
  </p:cSld>
  <p:clrMapOvr>
    <a:masterClrMapping/>
  </p:clrMapOvr>
</p:sld>
</file>

<file path=ppt/theme/theme1.xml><?xml version="1.0" encoding="utf-8"?>
<a:theme xmlns:a="http://schemas.openxmlformats.org/drawingml/2006/main" name="AspIT">
  <a:themeElements>
    <a:clrScheme name="AspIT">
      <a:dk1>
        <a:srgbClr val="000000"/>
      </a:dk1>
      <a:lt1>
        <a:srgbClr val="FFFFFF"/>
      </a:lt1>
      <a:dk2>
        <a:srgbClr val="000000"/>
      </a:dk2>
      <a:lt2>
        <a:srgbClr val="FFFFFF"/>
      </a:lt2>
      <a:accent1>
        <a:srgbClr val="194541"/>
      </a:accent1>
      <a:accent2>
        <a:srgbClr val="FF5747"/>
      </a:accent2>
      <a:accent3>
        <a:srgbClr val="286759"/>
      </a:accent3>
      <a:accent4>
        <a:srgbClr val="919191"/>
      </a:accent4>
      <a:accent5>
        <a:srgbClr val="091918"/>
      </a:accent5>
      <a:accent6>
        <a:srgbClr val="389D88"/>
      </a:accent6>
      <a:hlink>
        <a:srgbClr val="FF5746"/>
      </a:hlink>
      <a:folHlink>
        <a:srgbClr val="FF5746"/>
      </a:folHlink>
    </a:clrScheme>
    <a:fontScheme name="AspIT">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FD3C2DB04611B4479C4478FF4249EA2B" ma:contentTypeVersion="1" ma:contentTypeDescription="Opret et nyt dokument." ma:contentTypeScope="" ma:versionID="c27ae11b74a3f3955ba12df21c78d963">
  <xsd:schema xmlns:xsd="http://www.w3.org/2001/XMLSchema" xmlns:xs="http://www.w3.org/2001/XMLSchema" xmlns:p="http://schemas.microsoft.com/office/2006/metadata/properties" xmlns:ns1="http://schemas.microsoft.com/sharepoint/v3" targetNamespace="http://schemas.microsoft.com/office/2006/metadata/properties" ma:root="true" ma:fieldsID="2c21ede9bd8455c41f61b3c474074c18"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tartdato for planlægning" ma:description="Startdato for planlægning er en webstedskolonne, der blev oprettet vha. publiceringsfunktionen. Den bruges til at angive den dato og det klokkeslæt, hvor denne side først vil være synlig for besøgende på webstedet." ma:hidden="true" ma:internalName="PublishingStartDate">
      <xsd:simpleType>
        <xsd:restriction base="dms:Unknown"/>
      </xsd:simpleType>
    </xsd:element>
    <xsd:element name="PublishingExpirationDate" ma:index="9" nillable="true" ma:displayName="Slutdato for planlægning" ma:description="Slutdato for planlægning er en webstedskolonne, der blev oprettet vha. publiceringsfunktionen. Den bruges til at angive den dato og det klokkeslæt, hvor denne side ikke længere vil være synlig for besøgende på webstedet."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F506CDA9-6B5C-43FC-9CA2-3F04A192D97C}"/>
</file>

<file path=customXml/itemProps2.xml><?xml version="1.0" encoding="utf-8"?>
<ds:datastoreItem xmlns:ds="http://schemas.openxmlformats.org/officeDocument/2006/customXml" ds:itemID="{997CA92C-60D2-48D0-BF4F-F31314A62152}"/>
</file>

<file path=customXml/itemProps3.xml><?xml version="1.0" encoding="utf-8"?>
<ds:datastoreItem xmlns:ds="http://schemas.openxmlformats.org/officeDocument/2006/customXml" ds:itemID="{DE04DAA8-8C55-4A66-8DE8-192B7B6C37C5}"/>
</file>

<file path=docProps/app.xml><?xml version="1.0" encoding="utf-8"?>
<Properties xmlns="http://schemas.openxmlformats.org/officeDocument/2006/extended-properties" xmlns:vt="http://schemas.openxmlformats.org/officeDocument/2006/docPropsVTypes">
  <Template>V31-avanceret-SCSS</Template>
  <TotalTime>96</TotalTime>
  <Words>1309</Words>
  <Application>Microsoft Office PowerPoint</Application>
  <PresentationFormat>Widescreen</PresentationFormat>
  <Paragraphs>147</Paragraphs>
  <Slides>11</Slides>
  <Notes>0</Notes>
  <HiddenSlides>0</HiddenSlides>
  <MMClips>0</MMClips>
  <ScaleCrop>false</ScaleCrop>
  <HeadingPairs>
    <vt:vector size="6" baseType="variant">
      <vt:variant>
        <vt:lpstr>Benyttede skrifttyper</vt:lpstr>
      </vt:variant>
      <vt:variant>
        <vt:i4>8</vt:i4>
      </vt:variant>
      <vt:variant>
        <vt:lpstr>Tema</vt:lpstr>
      </vt:variant>
      <vt:variant>
        <vt:i4>1</vt:i4>
      </vt:variant>
      <vt:variant>
        <vt:lpstr>Slidetitler</vt:lpstr>
      </vt:variant>
      <vt:variant>
        <vt:i4>11</vt:i4>
      </vt:variant>
    </vt:vector>
  </HeadingPairs>
  <TitlesOfParts>
    <vt:vector size="20" baseType="lpstr">
      <vt:lpstr>Arial</vt:lpstr>
      <vt:lpstr>Calibri</vt:lpstr>
      <vt:lpstr>Calibri Light</vt:lpstr>
      <vt:lpstr>Consolas</vt:lpstr>
      <vt:lpstr>Courier New</vt:lpstr>
      <vt:lpstr>Helvetica</vt:lpstr>
      <vt:lpstr>Times New Roman</vt:lpstr>
      <vt:lpstr>Wingdings</vt:lpstr>
      <vt:lpstr>AspIT</vt:lpstr>
      <vt:lpstr>Bootstrap layout</vt:lpstr>
      <vt:lpstr>Bootstrap grid klasser</vt:lpstr>
      <vt:lpstr>Bootstrap grid klasser</vt:lpstr>
      <vt:lpstr>Bootstrap grid klasser</vt:lpstr>
      <vt:lpstr>Bootstrap grid kolonner</vt:lpstr>
      <vt:lpstr>Bootstrap grid kolonner</vt:lpstr>
      <vt:lpstr>Bootstrap grid kolonner</vt:lpstr>
      <vt:lpstr>Bootstrap grid kolonner</vt:lpstr>
      <vt:lpstr>Gap vs gutter</vt:lpstr>
      <vt:lpstr>Bootstrap margin</vt:lpstr>
      <vt:lpstr>Bootstrap padding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Bootstrap Grid</dc:title>
  <dc:creator>Hanne Lund</dc:creator>
  <cp:lastModifiedBy>Hanne Lund</cp:lastModifiedBy>
  <cp:revision>3</cp:revision>
  <dcterms:created xsi:type="dcterms:W3CDTF">2022-11-17T15:05:29Z</dcterms:created>
  <dcterms:modified xsi:type="dcterms:W3CDTF">2023-09-17T19:27:35Z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0x010100FD3C2DB04611B4479C4478FF4249EA2B</vt:lpwstr>
  </property>
</Properties>
</file>