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Sean Lange-Nielsen" userId="S::39323@edu.campusvejle.dk::7bdb89aa-8d8e-471a-9f45-03f64e824306" providerId="AD" clId="Web-{85B545C4-9336-F00C-8121-D429A32F268F}"/>
    <pc:docChg chg="addSld modSld">
      <pc:chgData name="Patrick Sean Lange-Nielsen" userId="S::39323@edu.campusvejle.dk::7bdb89aa-8d8e-471a-9f45-03f64e824306" providerId="AD" clId="Web-{85B545C4-9336-F00C-8121-D429A32F268F}" dt="2024-08-20T12:13:20.919" v="689" actId="20577"/>
      <pc:docMkLst>
        <pc:docMk/>
      </pc:docMkLst>
      <pc:sldChg chg="addSp delSp modSp mod setBg setClrOvrMap">
        <pc:chgData name="Patrick Sean Lange-Nielsen" userId="S::39323@edu.campusvejle.dk::7bdb89aa-8d8e-471a-9f45-03f64e824306" providerId="AD" clId="Web-{85B545C4-9336-F00C-8121-D429A32F268F}" dt="2024-08-20T11:59:36.150" v="648" actId="20577"/>
        <pc:sldMkLst>
          <pc:docMk/>
          <pc:sldMk cId="3424942676" sldId="256"/>
        </pc:sldMkLst>
        <pc:spChg chg="mod">
          <ac:chgData name="Patrick Sean Lange-Nielsen" userId="S::39323@edu.campusvejle.dk::7bdb89aa-8d8e-471a-9f45-03f64e824306" providerId="AD" clId="Web-{85B545C4-9336-F00C-8121-D429A32F268F}" dt="2024-08-20T11:59:29.478" v="647" actId="20577"/>
          <ac:spMkLst>
            <pc:docMk/>
            <pc:sldMk cId="3424942676" sldId="256"/>
            <ac:spMk id="2" creationId="{00000000-0000-0000-0000-000000000000}"/>
          </ac:spMkLst>
        </pc:spChg>
        <pc:spChg chg="mod">
          <ac:chgData name="Patrick Sean Lange-Nielsen" userId="S::39323@edu.campusvejle.dk::7bdb89aa-8d8e-471a-9f45-03f64e824306" providerId="AD" clId="Web-{85B545C4-9336-F00C-8121-D429A32F268F}" dt="2024-08-20T11:59:36.150" v="648" actId="20577"/>
          <ac:spMkLst>
            <pc:docMk/>
            <pc:sldMk cId="3424942676" sldId="256"/>
            <ac:spMk id="3" creationId="{00000000-0000-0000-0000-000000000000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29:42.984" v="64"/>
          <ac:spMkLst>
            <pc:docMk/>
            <pc:sldMk cId="3424942676" sldId="256"/>
            <ac:spMk id="8" creationId="{577D6B2E-37A3-429E-A37C-F30ED6487282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29:36.593" v="60"/>
          <ac:spMkLst>
            <pc:docMk/>
            <pc:sldMk cId="3424942676" sldId="256"/>
            <ac:spMk id="9" creationId="{C8320351-9FA2-4A26-885B-BB8F3E4902D2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29:42.984" v="64"/>
          <ac:spMkLst>
            <pc:docMk/>
            <pc:sldMk cId="3424942676" sldId="256"/>
            <ac:spMk id="10" creationId="{5CEAD642-85CF-4750-8432-7C80C901F001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29:36.593" v="60"/>
          <ac:spMkLst>
            <pc:docMk/>
            <pc:sldMk cId="3424942676" sldId="256"/>
            <ac:spMk id="11" creationId="{68CD2EFB-78C2-4C6E-A6B9-4ED12FAD5B99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29:42.984" v="64"/>
          <ac:spMkLst>
            <pc:docMk/>
            <pc:sldMk cId="3424942676" sldId="256"/>
            <ac:spMk id="12" creationId="{FA33EEAE-15D5-4119-8C1E-89D943F911EF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29:39.218" v="62"/>
          <ac:spMkLst>
            <pc:docMk/>
            <pc:sldMk cId="3424942676" sldId="256"/>
            <ac:spMk id="13" creationId="{71B2258F-86CA-4D4D-8270-BC05FCDEBFB3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29:42.984" v="64"/>
          <ac:spMkLst>
            <pc:docMk/>
            <pc:sldMk cId="3424942676" sldId="256"/>
            <ac:spMk id="16" creationId="{1064D5D5-227B-4F66-9AEA-46F570E793BD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29:42.984" v="64"/>
          <ac:spMkLst>
            <pc:docMk/>
            <pc:sldMk cId="3424942676" sldId="256"/>
            <ac:spMk id="17" creationId="{730D8B3B-9B80-4025-B934-26DC7D7CD231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29:42.984" v="64"/>
          <ac:spMkLst>
            <pc:docMk/>
            <pc:sldMk cId="3424942676" sldId="256"/>
            <ac:spMk id="18" creationId="{646B67A4-D328-4747-A82B-65E84FA46368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29:42.984" v="64"/>
          <ac:spMkLst>
            <pc:docMk/>
            <pc:sldMk cId="3424942676" sldId="256"/>
            <ac:spMk id="20" creationId="{B5A1B09C-1565-46F8-B70F-621C5EB48A09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29:42.984" v="64"/>
          <ac:spMkLst>
            <pc:docMk/>
            <pc:sldMk cId="3424942676" sldId="256"/>
            <ac:spMk id="22" creationId="{8C516CC8-80AC-446C-A56E-9F54B7210402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30:15.719" v="68"/>
          <ac:spMkLst>
            <pc:docMk/>
            <pc:sldMk cId="3424942676" sldId="256"/>
            <ac:spMk id="24" creationId="{C8320351-9FA2-4A26-885B-BB8F3E4902D2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30:15.719" v="68"/>
          <ac:spMkLst>
            <pc:docMk/>
            <pc:sldMk cId="3424942676" sldId="256"/>
            <ac:spMk id="25" creationId="{68CD2EFB-78C2-4C6E-A6B9-4ED12FAD5B99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30:30.219" v="71"/>
          <ac:spMkLst>
            <pc:docMk/>
            <pc:sldMk cId="3424942676" sldId="256"/>
            <ac:spMk id="31" creationId="{0671A8AE-40A1-4631-A6B8-581AFF065482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30:30.219" v="71"/>
          <ac:spMkLst>
            <pc:docMk/>
            <pc:sldMk cId="3424942676" sldId="256"/>
            <ac:spMk id="33" creationId="{AB58EF07-17C2-48CF-ABB0-EEF1F17CB8F0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30:30.219" v="71"/>
          <ac:spMkLst>
            <pc:docMk/>
            <pc:sldMk cId="3424942676" sldId="256"/>
            <ac:spMk id="35" creationId="{AF2F604E-43BE-4DC3-B983-E071523364F8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30:30.219" v="71"/>
          <ac:spMkLst>
            <pc:docMk/>
            <pc:sldMk cId="3424942676" sldId="256"/>
            <ac:spMk id="37" creationId="{08C9B587-E65E-4B52-B37C-ABEBB6E87928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30:30.219" v="71"/>
          <ac:spMkLst>
            <pc:docMk/>
            <pc:sldMk cId="3424942676" sldId="256"/>
            <ac:spMk id="42" creationId="{C8320351-9FA2-4A26-885B-BB8F3E4902D2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30:30.219" v="71"/>
          <ac:spMkLst>
            <pc:docMk/>
            <pc:sldMk cId="3424942676" sldId="256"/>
            <ac:spMk id="44" creationId="{68CD2EFB-78C2-4C6E-A6B9-4ED12FAD5B99}"/>
          </ac:spMkLst>
        </pc:spChg>
        <pc:picChg chg="add del">
          <ac:chgData name="Patrick Sean Lange-Nielsen" userId="S::39323@edu.campusvejle.dk::7bdb89aa-8d8e-471a-9f45-03f64e824306" providerId="AD" clId="Web-{85B545C4-9336-F00C-8121-D429A32F268F}" dt="2024-08-20T11:29:36.593" v="60"/>
          <ac:picMkLst>
            <pc:docMk/>
            <pc:sldMk cId="3424942676" sldId="256"/>
            <ac:picMk id="5" creationId="{11BC913F-DB04-2BE5-EAEE-E8237DA98E50}"/>
          </ac:picMkLst>
        </pc:picChg>
        <pc:picChg chg="add del">
          <ac:chgData name="Patrick Sean Lange-Nielsen" userId="S::39323@edu.campusvejle.dk::7bdb89aa-8d8e-471a-9f45-03f64e824306" providerId="AD" clId="Web-{85B545C4-9336-F00C-8121-D429A32F268F}" dt="2024-08-20T11:29:39.218" v="62"/>
          <ac:picMkLst>
            <pc:docMk/>
            <pc:sldMk cId="3424942676" sldId="256"/>
            <ac:picMk id="14" creationId="{29FA2A8C-E0D3-CDA8-24F2-BD4D6B789BD9}"/>
          </ac:picMkLst>
        </pc:picChg>
        <pc:picChg chg="add del mod">
          <ac:chgData name="Patrick Sean Lange-Nielsen" userId="S::39323@edu.campusvejle.dk::7bdb89aa-8d8e-471a-9f45-03f64e824306" providerId="AD" clId="Web-{85B545C4-9336-F00C-8121-D429A32F268F}" dt="2024-08-20T11:30:30.219" v="71"/>
          <ac:picMkLst>
            <pc:docMk/>
            <pc:sldMk cId="3424942676" sldId="256"/>
            <ac:picMk id="26" creationId="{11BC913F-DB04-2BE5-EAEE-E8237DA98E50}"/>
          </ac:picMkLst>
        </pc:picChg>
      </pc:sldChg>
      <pc:sldChg chg="addSp delSp modSp new mod setBg">
        <pc:chgData name="Patrick Sean Lange-Nielsen" userId="S::39323@edu.campusvejle.dk::7bdb89aa-8d8e-471a-9f45-03f64e824306" providerId="AD" clId="Web-{85B545C4-9336-F00C-8121-D429A32F268F}" dt="2024-08-20T11:31:20.017" v="74" actId="20577"/>
        <pc:sldMkLst>
          <pc:docMk/>
          <pc:sldMk cId="3905231734" sldId="257"/>
        </pc:sldMkLst>
        <pc:spChg chg="mod">
          <ac:chgData name="Patrick Sean Lange-Nielsen" userId="S::39323@edu.campusvejle.dk::7bdb89aa-8d8e-471a-9f45-03f64e824306" providerId="AD" clId="Web-{85B545C4-9336-F00C-8121-D429A32F268F}" dt="2024-08-20T11:31:01.298" v="73"/>
          <ac:spMkLst>
            <pc:docMk/>
            <pc:sldMk cId="3905231734" sldId="257"/>
            <ac:spMk id="2" creationId="{C1C61F61-A075-ADAA-DD69-43E91B13EDAD}"/>
          </ac:spMkLst>
        </pc:spChg>
        <pc:spChg chg="mod">
          <ac:chgData name="Patrick Sean Lange-Nielsen" userId="S::39323@edu.campusvejle.dk::7bdb89aa-8d8e-471a-9f45-03f64e824306" providerId="AD" clId="Web-{85B545C4-9336-F00C-8121-D429A32F268F}" dt="2024-08-20T11:31:20.017" v="74" actId="20577"/>
          <ac:spMkLst>
            <pc:docMk/>
            <pc:sldMk cId="3905231734" sldId="257"/>
            <ac:spMk id="3" creationId="{7FE0C9C3-8867-A1E0-8F84-DDC81484CCE5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31:01.298" v="73"/>
          <ac:spMkLst>
            <pc:docMk/>
            <pc:sldMk cId="3905231734" sldId="257"/>
            <ac:spMk id="9" creationId="{96CF2A2B-0745-440C-9224-C5C6A0A4286F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31:01.298" v="73"/>
          <ac:spMkLst>
            <pc:docMk/>
            <pc:sldMk cId="3905231734" sldId="257"/>
            <ac:spMk id="11" creationId="{75BE6D6B-84C9-4D2B-97EB-773B7369EF82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31:01.298" v="73"/>
          <ac:spMkLst>
            <pc:docMk/>
            <pc:sldMk cId="3905231734" sldId="257"/>
            <ac:spMk id="16" creationId="{7C432AFE-B3D2-4BFF-BF8F-96C27AFF1AC7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31:01.298" v="73"/>
          <ac:spMkLst>
            <pc:docMk/>
            <pc:sldMk cId="3905231734" sldId="257"/>
            <ac:spMk id="18" creationId="{AF2F604E-43BE-4DC3-B983-E071523364F8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31:01.298" v="73"/>
          <ac:spMkLst>
            <pc:docMk/>
            <pc:sldMk cId="3905231734" sldId="257"/>
            <ac:spMk id="20" creationId="{08C9B587-E65E-4B52-B37C-ABEBB6E87928}"/>
          </ac:spMkLst>
        </pc:spChg>
        <pc:picChg chg="add mod">
          <ac:chgData name="Patrick Sean Lange-Nielsen" userId="S::39323@edu.campusvejle.dk::7bdb89aa-8d8e-471a-9f45-03f64e824306" providerId="AD" clId="Web-{85B545C4-9336-F00C-8121-D429A32F268F}" dt="2024-08-20T11:31:01.298" v="73"/>
          <ac:picMkLst>
            <pc:docMk/>
            <pc:sldMk cId="3905231734" sldId="257"/>
            <ac:picMk id="5" creationId="{146BB0B0-6519-B0B5-AD44-04E1F5860919}"/>
          </ac:picMkLst>
        </pc:picChg>
      </pc:sldChg>
      <pc:sldChg chg="addSp delSp modSp new mod setBg">
        <pc:chgData name="Patrick Sean Lange-Nielsen" userId="S::39323@edu.campusvejle.dk::7bdb89aa-8d8e-471a-9f45-03f64e824306" providerId="AD" clId="Web-{85B545C4-9336-F00C-8121-D429A32F268F}" dt="2024-08-20T11:47:42.305" v="549"/>
        <pc:sldMkLst>
          <pc:docMk/>
          <pc:sldMk cId="2284547050" sldId="258"/>
        </pc:sldMkLst>
        <pc:spChg chg="mod">
          <ac:chgData name="Patrick Sean Lange-Nielsen" userId="S::39323@edu.campusvejle.dk::7bdb89aa-8d8e-471a-9f45-03f64e824306" providerId="AD" clId="Web-{85B545C4-9336-F00C-8121-D429A32F268F}" dt="2024-08-20T11:47:42.305" v="549"/>
          <ac:spMkLst>
            <pc:docMk/>
            <pc:sldMk cId="2284547050" sldId="258"/>
            <ac:spMk id="2" creationId="{558BAB61-5A42-558C-423F-DF137E673B9F}"/>
          </ac:spMkLst>
        </pc:spChg>
        <pc:spChg chg="add del mod">
          <ac:chgData name="Patrick Sean Lange-Nielsen" userId="S::39323@edu.campusvejle.dk::7bdb89aa-8d8e-471a-9f45-03f64e824306" providerId="AD" clId="Web-{85B545C4-9336-F00C-8121-D429A32F268F}" dt="2024-08-20T11:47:42.305" v="549"/>
          <ac:spMkLst>
            <pc:docMk/>
            <pc:sldMk cId="2284547050" sldId="258"/>
            <ac:spMk id="3" creationId="{5D589AF7-D5AE-FA7C-3B5F-2D6BCD146FFB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7:09.695" v="536"/>
          <ac:spMkLst>
            <pc:docMk/>
            <pc:sldMk cId="2284547050" sldId="258"/>
            <ac:spMk id="7" creationId="{BACC6370-2D7E-4714-9D71-7542949D7D5D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7:09.695" v="536"/>
          <ac:spMkLst>
            <pc:docMk/>
            <pc:sldMk cId="2284547050" sldId="258"/>
            <ac:spMk id="8" creationId="{F68B3F68-107C-434F-AA38-110D5EA91B85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34:32.225" v="161"/>
          <ac:spMkLst>
            <pc:docMk/>
            <pc:sldMk cId="2284547050" sldId="258"/>
            <ac:spMk id="9" creationId="{C0763A76-9F1C-4FC5-82B7-DD475DA461B2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34:32.225" v="161"/>
          <ac:spMkLst>
            <pc:docMk/>
            <pc:sldMk cId="2284547050" sldId="258"/>
            <ac:spMk id="11" creationId="{E81BF4F6-F2CF-4984-9D14-D6966D92F99F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7:21.321" v="538"/>
          <ac:spMkLst>
            <pc:docMk/>
            <pc:sldMk cId="2284547050" sldId="258"/>
            <ac:spMk id="12" creationId="{BACC6370-2D7E-4714-9D71-7542949D7D5D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7:09.695" v="536"/>
          <ac:spMkLst>
            <pc:docMk/>
            <pc:sldMk cId="2284547050" sldId="258"/>
            <ac:spMk id="13" creationId="{AAD0DBB9-1A4B-4391-81D4-CB19F9AB918A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7:21.321" v="538"/>
          <ac:spMkLst>
            <pc:docMk/>
            <pc:sldMk cId="2284547050" sldId="258"/>
            <ac:spMk id="14" creationId="{F68B3F68-107C-434F-AA38-110D5EA91B85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7:09.695" v="536"/>
          <ac:spMkLst>
            <pc:docMk/>
            <pc:sldMk cId="2284547050" sldId="258"/>
            <ac:spMk id="15" creationId="{063BBA22-50EA-4C4D-BE05-F1CE4E63AA56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7:21.321" v="538"/>
          <ac:spMkLst>
            <pc:docMk/>
            <pc:sldMk cId="2284547050" sldId="258"/>
            <ac:spMk id="16" creationId="{AAD0DBB9-1A4B-4391-81D4-CB19F9AB918A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7:21.321" v="538"/>
          <ac:spMkLst>
            <pc:docMk/>
            <pc:sldMk cId="2284547050" sldId="258"/>
            <ac:spMk id="17" creationId="{063BBA22-50EA-4C4D-BE05-F1CE4E63AA56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47:42.305" v="549"/>
          <ac:spMkLst>
            <pc:docMk/>
            <pc:sldMk cId="2284547050" sldId="258"/>
            <ac:spMk id="19" creationId="{BACC6370-2D7E-4714-9D71-7542949D7D5D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7:31.915" v="540"/>
          <ac:spMkLst>
            <pc:docMk/>
            <pc:sldMk cId="2284547050" sldId="258"/>
            <ac:spMk id="20" creationId="{BACC6370-2D7E-4714-9D71-7542949D7D5D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7:31.915" v="540"/>
          <ac:spMkLst>
            <pc:docMk/>
            <pc:sldMk cId="2284547050" sldId="258"/>
            <ac:spMk id="21" creationId="{F68B3F68-107C-434F-AA38-110D5EA91B85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7:31.915" v="540"/>
          <ac:spMkLst>
            <pc:docMk/>
            <pc:sldMk cId="2284547050" sldId="258"/>
            <ac:spMk id="22" creationId="{AAD0DBB9-1A4B-4391-81D4-CB19F9AB918A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7:31.915" v="540"/>
          <ac:spMkLst>
            <pc:docMk/>
            <pc:sldMk cId="2284547050" sldId="258"/>
            <ac:spMk id="23" creationId="{063BBA22-50EA-4C4D-BE05-F1CE4E63AA56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47:42.305" v="549"/>
          <ac:spMkLst>
            <pc:docMk/>
            <pc:sldMk cId="2284547050" sldId="258"/>
            <ac:spMk id="25" creationId="{F68B3F68-107C-434F-AA38-110D5EA91B85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47:42.305" v="549"/>
          <ac:spMkLst>
            <pc:docMk/>
            <pc:sldMk cId="2284547050" sldId="258"/>
            <ac:spMk id="26" creationId="{AAD0DBB9-1A4B-4391-81D4-CB19F9AB918A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47:42.305" v="549"/>
          <ac:spMkLst>
            <pc:docMk/>
            <pc:sldMk cId="2284547050" sldId="258"/>
            <ac:spMk id="27" creationId="{063BBA22-50EA-4C4D-BE05-F1CE4E63AA56}"/>
          </ac:spMkLst>
        </pc:spChg>
        <pc:graphicFrameChg chg="add del">
          <ac:chgData name="Patrick Sean Lange-Nielsen" userId="S::39323@edu.campusvejle.dk::7bdb89aa-8d8e-471a-9f45-03f64e824306" providerId="AD" clId="Web-{85B545C4-9336-F00C-8121-D429A32F268F}" dt="2024-08-20T11:46:53.726" v="534"/>
          <ac:graphicFrameMkLst>
            <pc:docMk/>
            <pc:sldMk cId="2284547050" sldId="258"/>
            <ac:graphicFrameMk id="6" creationId="{FF42B8C9-88B7-226A-F6AA-B3DD552B7D93}"/>
          </ac:graphicFrameMkLst>
        </pc:graphicFrameChg>
        <pc:graphicFrameChg chg="add del">
          <ac:chgData name="Patrick Sean Lange-Nielsen" userId="S::39323@edu.campusvejle.dk::7bdb89aa-8d8e-471a-9f45-03f64e824306" providerId="AD" clId="Web-{85B545C4-9336-F00C-8121-D429A32F268F}" dt="2024-08-20T11:47:09.695" v="536"/>
          <ac:graphicFrameMkLst>
            <pc:docMk/>
            <pc:sldMk cId="2284547050" sldId="258"/>
            <ac:graphicFrameMk id="10" creationId="{897E0E83-3F0F-5BD1-0FB6-B1CE842C6F18}"/>
          </ac:graphicFrameMkLst>
        </pc:graphicFrameChg>
        <pc:graphicFrameChg chg="add del">
          <ac:chgData name="Patrick Sean Lange-Nielsen" userId="S::39323@edu.campusvejle.dk::7bdb89aa-8d8e-471a-9f45-03f64e824306" providerId="AD" clId="Web-{85B545C4-9336-F00C-8121-D429A32F268F}" dt="2024-08-20T11:47:21.321" v="538"/>
          <ac:graphicFrameMkLst>
            <pc:docMk/>
            <pc:sldMk cId="2284547050" sldId="258"/>
            <ac:graphicFrameMk id="18" creationId="{3C905CCC-F821-567B-D4A1-4F2378D4470D}"/>
          </ac:graphicFrameMkLst>
        </pc:graphicFrameChg>
        <pc:graphicFrameChg chg="add del">
          <ac:chgData name="Patrick Sean Lange-Nielsen" userId="S::39323@edu.campusvejle.dk::7bdb89aa-8d8e-471a-9f45-03f64e824306" providerId="AD" clId="Web-{85B545C4-9336-F00C-8121-D429A32F268F}" dt="2024-08-20T11:47:31.915" v="540"/>
          <ac:graphicFrameMkLst>
            <pc:docMk/>
            <pc:sldMk cId="2284547050" sldId="258"/>
            <ac:graphicFrameMk id="24" creationId="{78A10FC7-7084-B9B9-9629-A4CAD53DF0AA}"/>
          </ac:graphicFrameMkLst>
        </pc:graphicFrameChg>
        <pc:graphicFrameChg chg="add">
          <ac:chgData name="Patrick Sean Lange-Nielsen" userId="S::39323@edu.campusvejle.dk::7bdb89aa-8d8e-471a-9f45-03f64e824306" providerId="AD" clId="Web-{85B545C4-9336-F00C-8121-D429A32F268F}" dt="2024-08-20T11:47:42.305" v="549"/>
          <ac:graphicFrameMkLst>
            <pc:docMk/>
            <pc:sldMk cId="2284547050" sldId="258"/>
            <ac:graphicFrameMk id="28" creationId="{43E9E31C-6D93-1FAB-31CB-8FC6E39300D8}"/>
          </ac:graphicFrameMkLst>
        </pc:graphicFrameChg>
        <pc:picChg chg="add del">
          <ac:chgData name="Patrick Sean Lange-Nielsen" userId="S::39323@edu.campusvejle.dk::7bdb89aa-8d8e-471a-9f45-03f64e824306" providerId="AD" clId="Web-{85B545C4-9336-F00C-8121-D429A32F268F}" dt="2024-08-20T11:34:32.225" v="161"/>
          <ac:picMkLst>
            <pc:docMk/>
            <pc:sldMk cId="2284547050" sldId="258"/>
            <ac:picMk id="5" creationId="{D925756E-3B67-7E70-F316-E478C0161D65}"/>
          </ac:picMkLst>
        </pc:picChg>
      </pc:sldChg>
      <pc:sldChg chg="addSp delSp modSp new mod setBg">
        <pc:chgData name="Patrick Sean Lange-Nielsen" userId="S::39323@edu.campusvejle.dk::7bdb89aa-8d8e-471a-9f45-03f64e824306" providerId="AD" clId="Web-{85B545C4-9336-F00C-8121-D429A32F268F}" dt="2024-08-20T11:54:40.737" v="583"/>
        <pc:sldMkLst>
          <pc:docMk/>
          <pc:sldMk cId="349456211" sldId="259"/>
        </pc:sldMkLst>
        <pc:spChg chg="mod">
          <ac:chgData name="Patrick Sean Lange-Nielsen" userId="S::39323@edu.campusvejle.dk::7bdb89aa-8d8e-471a-9f45-03f64e824306" providerId="AD" clId="Web-{85B545C4-9336-F00C-8121-D429A32F268F}" dt="2024-08-20T11:54:40.737" v="583"/>
          <ac:spMkLst>
            <pc:docMk/>
            <pc:sldMk cId="349456211" sldId="259"/>
            <ac:spMk id="2" creationId="{DE82C2FE-7022-9671-ECAC-6C7915FA928D}"/>
          </ac:spMkLst>
        </pc:spChg>
        <pc:spChg chg="add del mod">
          <ac:chgData name="Patrick Sean Lange-Nielsen" userId="S::39323@edu.campusvejle.dk::7bdb89aa-8d8e-471a-9f45-03f64e824306" providerId="AD" clId="Web-{85B545C4-9336-F00C-8121-D429A32F268F}" dt="2024-08-20T11:54:40.737" v="583"/>
          <ac:spMkLst>
            <pc:docMk/>
            <pc:sldMk cId="349456211" sldId="259"/>
            <ac:spMk id="3" creationId="{94D6E8FE-389D-2A97-92F7-1539F6BC5762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0:23.778" v="574"/>
          <ac:spMkLst>
            <pc:docMk/>
            <pc:sldMk cId="349456211" sldId="259"/>
            <ac:spMk id="6" creationId="{53E5B1A8-3AC9-4BD1-9BBC-78CA94F2D1BA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0:23.778" v="574"/>
          <ac:spMkLst>
            <pc:docMk/>
            <pc:sldMk cId="349456211" sldId="259"/>
            <ac:spMk id="8" creationId="{1B15ED52-F352-441B-82BF-E0EA34836D08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5:32.459" v="524"/>
          <ac:spMkLst>
            <pc:docMk/>
            <pc:sldMk cId="349456211" sldId="259"/>
            <ac:spMk id="9" creationId="{3AFE8227-C443-417B-BA91-520EB1EF4559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0:23.778" v="574"/>
          <ac:spMkLst>
            <pc:docMk/>
            <pc:sldMk cId="349456211" sldId="259"/>
            <ac:spMk id="10" creationId="{3B2E3793-BFE6-45A2-9B7B-E18844431C99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5:32.459" v="524"/>
          <ac:spMkLst>
            <pc:docMk/>
            <pc:sldMk cId="349456211" sldId="259"/>
            <ac:spMk id="11" creationId="{907741FC-B544-4A6E-B831-6789D042333D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0:23.778" v="574"/>
          <ac:spMkLst>
            <pc:docMk/>
            <pc:sldMk cId="349456211" sldId="259"/>
            <ac:spMk id="12" creationId="{BC4C4868-CB8F-4AF9-9CDB-8108F2C19B67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5:32.459" v="524"/>
          <ac:spMkLst>
            <pc:docMk/>
            <pc:sldMk cId="349456211" sldId="259"/>
            <ac:spMk id="13" creationId="{3F0BE7ED-7814-4273-B18A-F26CC0380380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0:23.778" v="574"/>
          <ac:spMkLst>
            <pc:docMk/>
            <pc:sldMk cId="349456211" sldId="259"/>
            <ac:spMk id="14" creationId="{375E0459-6403-40CD-989D-56A4407CA12E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7:37.274" v="548"/>
          <ac:spMkLst>
            <pc:docMk/>
            <pc:sldMk cId="349456211" sldId="259"/>
            <ac:spMk id="15" creationId="{829A1E2C-5AC8-40FC-99E9-832069D39792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7:37.274" v="548"/>
          <ac:spMkLst>
            <pc:docMk/>
            <pc:sldMk cId="349456211" sldId="259"/>
            <ac:spMk id="16" creationId="{8181FC64-B306-4821-98E2-780662EFC486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7:37.274" v="548"/>
          <ac:spMkLst>
            <pc:docMk/>
            <pc:sldMk cId="349456211" sldId="259"/>
            <ac:spMk id="18" creationId="{5871FC61-DD4E-47D4-81FD-8A7E7D12B371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47:37.274" v="548"/>
          <ac:spMkLst>
            <pc:docMk/>
            <pc:sldMk cId="349456211" sldId="259"/>
            <ac:spMk id="19" creationId="{F9EC3F91-A75C-4F74-867E-E4C28C13546B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4:40.737" v="583"/>
          <ac:spMkLst>
            <pc:docMk/>
            <pc:sldMk cId="349456211" sldId="259"/>
            <ac:spMk id="20" creationId="{1B15ED52-F352-441B-82BF-E0EA34836D08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4:40.737" v="583"/>
          <ac:spMkLst>
            <pc:docMk/>
            <pc:sldMk cId="349456211" sldId="259"/>
            <ac:spMk id="21" creationId="{3B2E3793-BFE6-45A2-9B7B-E18844431C99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4:40.737" v="583"/>
          <ac:spMkLst>
            <pc:docMk/>
            <pc:sldMk cId="349456211" sldId="259"/>
            <ac:spMk id="23" creationId="{BC4C4868-CB8F-4AF9-9CDB-8108F2C19B67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4:40.737" v="583"/>
          <ac:spMkLst>
            <pc:docMk/>
            <pc:sldMk cId="349456211" sldId="259"/>
            <ac:spMk id="25" creationId="{375E0459-6403-40CD-989D-56A4407CA12E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4:40.737" v="583"/>
          <ac:spMkLst>
            <pc:docMk/>
            <pc:sldMk cId="349456211" sldId="259"/>
            <ac:spMk id="27" creationId="{53E5B1A8-3AC9-4BD1-9BBC-78CA94F2D1BA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54:40.737" v="583"/>
          <ac:spMkLst>
            <pc:docMk/>
            <pc:sldMk cId="349456211" sldId="259"/>
            <ac:spMk id="30" creationId="{BACC6370-2D7E-4714-9D71-7542949D7D5D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54:40.737" v="583"/>
          <ac:spMkLst>
            <pc:docMk/>
            <pc:sldMk cId="349456211" sldId="259"/>
            <ac:spMk id="31" creationId="{F68B3F68-107C-434F-AA38-110D5EA91B85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54:40.737" v="583"/>
          <ac:spMkLst>
            <pc:docMk/>
            <pc:sldMk cId="349456211" sldId="259"/>
            <ac:spMk id="32" creationId="{AAD0DBB9-1A4B-4391-81D4-CB19F9AB918A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2:05.968" v="577"/>
          <ac:spMkLst>
            <pc:docMk/>
            <pc:sldMk cId="349456211" sldId="259"/>
            <ac:spMk id="33" creationId="{BACC6370-2D7E-4714-9D71-7542949D7D5D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54:40.737" v="583"/>
          <ac:spMkLst>
            <pc:docMk/>
            <pc:sldMk cId="349456211" sldId="259"/>
            <ac:spMk id="34" creationId="{063BBA22-50EA-4C4D-BE05-F1CE4E63AA56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2:05.968" v="577"/>
          <ac:spMkLst>
            <pc:docMk/>
            <pc:sldMk cId="349456211" sldId="259"/>
            <ac:spMk id="35" creationId="{F68B3F68-107C-434F-AA38-110D5EA91B85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2:05.968" v="577"/>
          <ac:spMkLst>
            <pc:docMk/>
            <pc:sldMk cId="349456211" sldId="259"/>
            <ac:spMk id="37" creationId="{AAD0DBB9-1A4B-4391-81D4-CB19F9AB918A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2:05.968" v="577"/>
          <ac:spMkLst>
            <pc:docMk/>
            <pc:sldMk cId="349456211" sldId="259"/>
            <ac:spMk id="39" creationId="{063BBA22-50EA-4C4D-BE05-F1CE4E63AA56}"/>
          </ac:spMkLst>
        </pc:spChg>
        <pc:graphicFrameChg chg="add del">
          <ac:chgData name="Patrick Sean Lange-Nielsen" userId="S::39323@edu.campusvejle.dk::7bdb89aa-8d8e-471a-9f45-03f64e824306" providerId="AD" clId="Web-{85B545C4-9336-F00C-8121-D429A32F268F}" dt="2024-08-20T11:52:05.968" v="577"/>
          <ac:graphicFrameMkLst>
            <pc:docMk/>
            <pc:sldMk cId="349456211" sldId="259"/>
            <ac:graphicFrameMk id="29" creationId="{56107D08-45FB-4899-A6FE-FE6CBDDB6649}"/>
          </ac:graphicFrameMkLst>
        </pc:graphicFrameChg>
        <pc:graphicFrameChg chg="add">
          <ac:chgData name="Patrick Sean Lange-Nielsen" userId="S::39323@edu.campusvejle.dk::7bdb89aa-8d8e-471a-9f45-03f64e824306" providerId="AD" clId="Web-{85B545C4-9336-F00C-8121-D429A32F268F}" dt="2024-08-20T11:54:40.737" v="583"/>
          <ac:graphicFrameMkLst>
            <pc:docMk/>
            <pc:sldMk cId="349456211" sldId="259"/>
            <ac:graphicFrameMk id="36" creationId="{A2AF03C8-442D-184C-21AD-7C62BD4AFDC7}"/>
          </ac:graphicFrameMkLst>
        </pc:graphicFrameChg>
        <pc:graphicFrameChg chg="add del modGraphic">
          <ac:chgData name="Patrick Sean Lange-Nielsen" userId="S::39323@edu.campusvejle.dk::7bdb89aa-8d8e-471a-9f45-03f64e824306" providerId="AD" clId="Web-{85B545C4-9336-F00C-8121-D429A32F268F}" dt="2024-08-20T11:54:21.002" v="582"/>
          <ac:graphicFrameMkLst>
            <pc:docMk/>
            <pc:sldMk cId="349456211" sldId="259"/>
            <ac:graphicFrameMk id="42" creationId="{D7092504-EBA4-8DF7-1A6A-4833A4076114}"/>
          </ac:graphicFrameMkLst>
        </pc:graphicFrameChg>
        <pc:picChg chg="add del">
          <ac:chgData name="Patrick Sean Lange-Nielsen" userId="S::39323@edu.campusvejle.dk::7bdb89aa-8d8e-471a-9f45-03f64e824306" providerId="AD" clId="Web-{85B545C4-9336-F00C-8121-D429A32F268F}" dt="2024-08-20T11:45:32.459" v="524"/>
          <ac:picMkLst>
            <pc:docMk/>
            <pc:sldMk cId="349456211" sldId="259"/>
            <ac:picMk id="5" creationId="{96231EB7-13E3-D407-7B4D-D41719B6CE8C}"/>
          </ac:picMkLst>
        </pc:picChg>
        <pc:picChg chg="add del">
          <ac:chgData name="Patrick Sean Lange-Nielsen" userId="S::39323@edu.campusvejle.dk::7bdb89aa-8d8e-471a-9f45-03f64e824306" providerId="AD" clId="Web-{85B545C4-9336-F00C-8121-D429A32F268F}" dt="2024-08-20T11:47:37.274" v="548"/>
          <ac:picMkLst>
            <pc:docMk/>
            <pc:sldMk cId="349456211" sldId="259"/>
            <ac:picMk id="17" creationId="{E0DD1B4E-288D-8DAB-50A6-0A8D681B4B9A}"/>
          </ac:picMkLst>
        </pc:picChg>
      </pc:sldChg>
      <pc:sldChg chg="addSp modSp new mod setBg">
        <pc:chgData name="Patrick Sean Lange-Nielsen" userId="S::39323@edu.campusvejle.dk::7bdb89aa-8d8e-471a-9f45-03f64e824306" providerId="AD" clId="Web-{85B545C4-9336-F00C-8121-D429A32F268F}" dt="2024-08-20T11:50:49.591" v="575" actId="20577"/>
        <pc:sldMkLst>
          <pc:docMk/>
          <pc:sldMk cId="221289648" sldId="260"/>
        </pc:sldMkLst>
        <pc:spChg chg="mod">
          <ac:chgData name="Patrick Sean Lange-Nielsen" userId="S::39323@edu.campusvejle.dk::7bdb89aa-8d8e-471a-9f45-03f64e824306" providerId="AD" clId="Web-{85B545C4-9336-F00C-8121-D429A32F268F}" dt="2024-08-20T11:50:49.591" v="575" actId="20577"/>
          <ac:spMkLst>
            <pc:docMk/>
            <pc:sldMk cId="221289648" sldId="260"/>
            <ac:spMk id="2" creationId="{11608AE2-AF8A-95C0-292E-00F690B96037}"/>
          </ac:spMkLst>
        </pc:spChg>
        <pc:spChg chg="mod">
          <ac:chgData name="Patrick Sean Lange-Nielsen" userId="S::39323@edu.campusvejle.dk::7bdb89aa-8d8e-471a-9f45-03f64e824306" providerId="AD" clId="Web-{85B545C4-9336-F00C-8121-D429A32F268F}" dt="2024-08-20T11:45:13.240" v="522"/>
          <ac:spMkLst>
            <pc:docMk/>
            <pc:sldMk cId="221289648" sldId="260"/>
            <ac:spMk id="3" creationId="{A7B01998-5FB8-D156-E867-D8B522628408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45:13.240" v="522"/>
          <ac:spMkLst>
            <pc:docMk/>
            <pc:sldMk cId="221289648" sldId="260"/>
            <ac:spMk id="9" creationId="{3AFE8227-C443-417B-BA91-520EB1EF4559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45:13.240" v="522"/>
          <ac:spMkLst>
            <pc:docMk/>
            <pc:sldMk cId="221289648" sldId="260"/>
            <ac:spMk id="11" creationId="{907741FC-B544-4A6E-B831-6789D042333D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45:13.240" v="522"/>
          <ac:spMkLst>
            <pc:docMk/>
            <pc:sldMk cId="221289648" sldId="260"/>
            <ac:spMk id="13" creationId="{3F0BE7ED-7814-4273-B18A-F26CC0380380}"/>
          </ac:spMkLst>
        </pc:spChg>
        <pc:picChg chg="add">
          <ac:chgData name="Patrick Sean Lange-Nielsen" userId="S::39323@edu.campusvejle.dk::7bdb89aa-8d8e-471a-9f45-03f64e824306" providerId="AD" clId="Web-{85B545C4-9336-F00C-8121-D429A32F268F}" dt="2024-08-20T11:45:13.240" v="522"/>
          <ac:picMkLst>
            <pc:docMk/>
            <pc:sldMk cId="221289648" sldId="260"/>
            <ac:picMk id="5" creationId="{B495CEF2-8BB6-A0C8-7E3A-C09F6E92602C}"/>
          </ac:picMkLst>
        </pc:picChg>
      </pc:sldChg>
      <pc:sldChg chg="addSp delSp modSp new mod setBg">
        <pc:chgData name="Patrick Sean Lange-Nielsen" userId="S::39323@edu.campusvejle.dk::7bdb89aa-8d8e-471a-9f45-03f64e824306" providerId="AD" clId="Web-{85B545C4-9336-F00C-8121-D429A32F268F}" dt="2024-08-20T11:44:50.161" v="521"/>
        <pc:sldMkLst>
          <pc:docMk/>
          <pc:sldMk cId="2526631481" sldId="261"/>
        </pc:sldMkLst>
        <pc:spChg chg="mod">
          <ac:chgData name="Patrick Sean Lange-Nielsen" userId="S::39323@edu.campusvejle.dk::7bdb89aa-8d8e-471a-9f45-03f64e824306" providerId="AD" clId="Web-{85B545C4-9336-F00C-8121-D429A32F268F}" dt="2024-08-20T11:44:50.161" v="521"/>
          <ac:spMkLst>
            <pc:docMk/>
            <pc:sldMk cId="2526631481" sldId="261"/>
            <ac:spMk id="2" creationId="{4E73FC22-44FB-E393-0FFA-756F7350FF32}"/>
          </ac:spMkLst>
        </pc:spChg>
        <pc:spChg chg="del mod">
          <ac:chgData name="Patrick Sean Lange-Nielsen" userId="S::39323@edu.campusvejle.dk::7bdb89aa-8d8e-471a-9f45-03f64e824306" providerId="AD" clId="Web-{85B545C4-9336-F00C-8121-D429A32F268F}" dt="2024-08-20T11:44:50.161" v="521"/>
          <ac:spMkLst>
            <pc:docMk/>
            <pc:sldMk cId="2526631481" sldId="261"/>
            <ac:spMk id="3" creationId="{B9C73A63-EA70-1B29-6E1B-0D17483310C3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44:50.161" v="521"/>
          <ac:spMkLst>
            <pc:docMk/>
            <pc:sldMk cId="2526631481" sldId="261"/>
            <ac:spMk id="9" creationId="{BACC6370-2D7E-4714-9D71-7542949D7D5D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44:50.161" v="521"/>
          <ac:spMkLst>
            <pc:docMk/>
            <pc:sldMk cId="2526631481" sldId="261"/>
            <ac:spMk id="11" creationId="{F68B3F68-107C-434F-AA38-110D5EA91B85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44:50.161" v="521"/>
          <ac:spMkLst>
            <pc:docMk/>
            <pc:sldMk cId="2526631481" sldId="261"/>
            <ac:spMk id="13" creationId="{AAD0DBB9-1A4B-4391-81D4-CB19F9AB918A}"/>
          </ac:spMkLst>
        </pc:spChg>
        <pc:spChg chg="add">
          <ac:chgData name="Patrick Sean Lange-Nielsen" userId="S::39323@edu.campusvejle.dk::7bdb89aa-8d8e-471a-9f45-03f64e824306" providerId="AD" clId="Web-{85B545C4-9336-F00C-8121-D429A32F268F}" dt="2024-08-20T11:44:50.161" v="521"/>
          <ac:spMkLst>
            <pc:docMk/>
            <pc:sldMk cId="2526631481" sldId="261"/>
            <ac:spMk id="15" creationId="{063BBA22-50EA-4C4D-BE05-F1CE4E63AA56}"/>
          </ac:spMkLst>
        </pc:spChg>
        <pc:graphicFrameChg chg="add">
          <ac:chgData name="Patrick Sean Lange-Nielsen" userId="S::39323@edu.campusvejle.dk::7bdb89aa-8d8e-471a-9f45-03f64e824306" providerId="AD" clId="Web-{85B545C4-9336-F00C-8121-D429A32F268F}" dt="2024-08-20T11:44:50.161" v="521"/>
          <ac:graphicFrameMkLst>
            <pc:docMk/>
            <pc:sldMk cId="2526631481" sldId="261"/>
            <ac:graphicFrameMk id="5" creationId="{AD42E517-C0D0-A1B0-2BF2-8CB7ABD09F74}"/>
          </ac:graphicFrameMkLst>
        </pc:graphicFrameChg>
      </pc:sldChg>
      <pc:sldChg chg="addSp delSp modSp new mod setBg">
        <pc:chgData name="Patrick Sean Lange-Nielsen" userId="S::39323@edu.campusvejle.dk::7bdb89aa-8d8e-471a-9f45-03f64e824306" providerId="AD" clId="Web-{85B545C4-9336-F00C-8121-D429A32F268F}" dt="2024-08-20T12:13:20.919" v="689" actId="20577"/>
        <pc:sldMkLst>
          <pc:docMk/>
          <pc:sldMk cId="560780921" sldId="262"/>
        </pc:sldMkLst>
        <pc:spChg chg="mod">
          <ac:chgData name="Patrick Sean Lange-Nielsen" userId="S::39323@edu.campusvejle.dk::7bdb89aa-8d8e-471a-9f45-03f64e824306" providerId="AD" clId="Web-{85B545C4-9336-F00C-8121-D429A32F268F}" dt="2024-08-20T12:13:20.919" v="689" actId="20577"/>
          <ac:spMkLst>
            <pc:docMk/>
            <pc:sldMk cId="560780921" sldId="262"/>
            <ac:spMk id="2" creationId="{6DFE6F45-3B88-B773-0FDC-12E2666E8AC7}"/>
          </ac:spMkLst>
        </pc:spChg>
        <pc:spChg chg="del mod">
          <ac:chgData name="Patrick Sean Lange-Nielsen" userId="S::39323@edu.campusvejle.dk::7bdb89aa-8d8e-471a-9f45-03f64e824306" providerId="AD" clId="Web-{85B545C4-9336-F00C-8121-D429A32F268F}" dt="2024-08-20T11:57:01.506" v="642"/>
          <ac:spMkLst>
            <pc:docMk/>
            <pc:sldMk cId="560780921" sldId="262"/>
            <ac:spMk id="3" creationId="{C6D4FE56-03B6-2DD0-88B3-D538A2406862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7:01.506" v="642"/>
          <ac:spMkLst>
            <pc:docMk/>
            <pc:sldMk cId="560780921" sldId="262"/>
            <ac:spMk id="8" creationId="{1B15ED52-F352-441B-82BF-E0EA34836D08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7:01.506" v="642"/>
          <ac:spMkLst>
            <pc:docMk/>
            <pc:sldMk cId="560780921" sldId="262"/>
            <ac:spMk id="10" creationId="{3B2E3793-BFE6-45A2-9B7B-E18844431C99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7:01.506" v="642"/>
          <ac:spMkLst>
            <pc:docMk/>
            <pc:sldMk cId="560780921" sldId="262"/>
            <ac:spMk id="12" creationId="{BC4C4868-CB8F-4AF9-9CDB-8108F2C19B67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7:01.506" v="642"/>
          <ac:spMkLst>
            <pc:docMk/>
            <pc:sldMk cId="560780921" sldId="262"/>
            <ac:spMk id="14" creationId="{375E0459-6403-40CD-989D-56A4407CA12E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1:57:01.506" v="642"/>
          <ac:spMkLst>
            <pc:docMk/>
            <pc:sldMk cId="560780921" sldId="262"/>
            <ac:spMk id="16" creationId="{53E5B1A8-3AC9-4BD1-9BBC-78CA94F2D1BA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2:12:18.339" v="678"/>
          <ac:spMkLst>
            <pc:docMk/>
            <pc:sldMk cId="560780921" sldId="262"/>
            <ac:spMk id="22" creationId="{BACC6370-2D7E-4714-9D71-7542949D7D5D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2:12:18.339" v="678"/>
          <ac:spMkLst>
            <pc:docMk/>
            <pc:sldMk cId="560780921" sldId="262"/>
            <ac:spMk id="24" creationId="{F68B3F68-107C-434F-AA38-110D5EA91B85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2:12:18.339" v="678"/>
          <ac:spMkLst>
            <pc:docMk/>
            <pc:sldMk cId="560780921" sldId="262"/>
            <ac:spMk id="26" creationId="{AAD0DBB9-1A4B-4391-81D4-CB19F9AB918A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2:12:18.339" v="678"/>
          <ac:spMkLst>
            <pc:docMk/>
            <pc:sldMk cId="560780921" sldId="262"/>
            <ac:spMk id="28" creationId="{063BBA22-50EA-4C4D-BE05-F1CE4E63AA56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2:12:18.339" v="678"/>
          <ac:spMkLst>
            <pc:docMk/>
            <pc:sldMk cId="560780921" sldId="262"/>
            <ac:spMk id="33" creationId="{BACC6370-2D7E-4714-9D71-7542949D7D5D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2:12:18.339" v="678"/>
          <ac:spMkLst>
            <pc:docMk/>
            <pc:sldMk cId="560780921" sldId="262"/>
            <ac:spMk id="35" creationId="{F68B3F68-107C-434F-AA38-110D5EA91B85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2:12:18.339" v="678"/>
          <ac:spMkLst>
            <pc:docMk/>
            <pc:sldMk cId="560780921" sldId="262"/>
            <ac:spMk id="37" creationId="{AAD0DBB9-1A4B-4391-81D4-CB19F9AB918A}"/>
          </ac:spMkLst>
        </pc:spChg>
        <pc:spChg chg="add del">
          <ac:chgData name="Patrick Sean Lange-Nielsen" userId="S::39323@edu.campusvejle.dk::7bdb89aa-8d8e-471a-9f45-03f64e824306" providerId="AD" clId="Web-{85B545C4-9336-F00C-8121-D429A32F268F}" dt="2024-08-20T12:12:18.339" v="678"/>
          <ac:spMkLst>
            <pc:docMk/>
            <pc:sldMk cId="560780921" sldId="262"/>
            <ac:spMk id="39" creationId="{063BBA22-50EA-4C4D-BE05-F1CE4E63AA56}"/>
          </ac:spMkLst>
        </pc:spChg>
        <pc:graphicFrameChg chg="add mod modGraphic">
          <ac:chgData name="Patrick Sean Lange-Nielsen" userId="S::39323@edu.campusvejle.dk::7bdb89aa-8d8e-471a-9f45-03f64e824306" providerId="AD" clId="Web-{85B545C4-9336-F00C-8121-D429A32F268F}" dt="2024-08-20T12:12:18.339" v="678"/>
          <ac:graphicFrameMkLst>
            <pc:docMk/>
            <pc:sldMk cId="560780921" sldId="262"/>
            <ac:graphicFrameMk id="18" creationId="{BBFDEB48-FD9F-55C4-9D9E-CA4D90CE4C7A}"/>
          </ac:graphicFrameMkLst>
        </pc:graphicFrameChg>
      </pc:sldChg>
    </pc:docChg>
  </pc:docChgLst>
  <pc:docChgLst>
    <pc:chgData name="Patrick Sean Lange-Nielsen" userId="S::39323@edu.campusvejle.dk::7bdb89aa-8d8e-471a-9f45-03f64e824306" providerId="AD" clId="Web-{3614DBF9-D0E9-B7A7-CEBC-C99D0E434C4D}"/>
    <pc:docChg chg="modSld">
      <pc:chgData name="Patrick Sean Lange-Nielsen" userId="S::39323@edu.campusvejle.dk::7bdb89aa-8d8e-471a-9f45-03f64e824306" providerId="AD" clId="Web-{3614DBF9-D0E9-B7A7-CEBC-C99D0E434C4D}" dt="2024-08-27T06:26:48.050" v="0"/>
      <pc:docMkLst>
        <pc:docMk/>
      </pc:docMkLst>
      <pc:sldChg chg="addSp delSp modSp">
        <pc:chgData name="Patrick Sean Lange-Nielsen" userId="S::39323@edu.campusvejle.dk::7bdb89aa-8d8e-471a-9f45-03f64e824306" providerId="AD" clId="Web-{3614DBF9-D0E9-B7A7-CEBC-C99D0E434C4D}" dt="2024-08-27T06:26:48.050" v="0"/>
        <pc:sldMkLst>
          <pc:docMk/>
          <pc:sldMk cId="3424942676" sldId="256"/>
        </pc:sldMkLst>
        <pc:spChg chg="mod">
          <ac:chgData name="Patrick Sean Lange-Nielsen" userId="S::39323@edu.campusvejle.dk::7bdb89aa-8d8e-471a-9f45-03f64e824306" providerId="AD" clId="Web-{3614DBF9-D0E9-B7A7-CEBC-C99D0E434C4D}" dt="2024-08-27T06:26:48.050" v="0"/>
          <ac:spMkLst>
            <pc:docMk/>
            <pc:sldMk cId="3424942676" sldId="256"/>
            <ac:spMk id="2" creationId="{00000000-0000-0000-0000-000000000000}"/>
          </ac:spMkLst>
        </pc:spChg>
        <pc:spChg chg="mod">
          <ac:chgData name="Patrick Sean Lange-Nielsen" userId="S::39323@edu.campusvejle.dk::7bdb89aa-8d8e-471a-9f45-03f64e824306" providerId="AD" clId="Web-{3614DBF9-D0E9-B7A7-CEBC-C99D0E434C4D}" dt="2024-08-27T06:26:48.050" v="0"/>
          <ac:spMkLst>
            <pc:docMk/>
            <pc:sldMk cId="3424942676" sldId="256"/>
            <ac:spMk id="3" creationId="{00000000-0000-0000-0000-000000000000}"/>
          </ac:spMkLst>
        </pc:spChg>
        <pc:spChg chg="del">
          <ac:chgData name="Patrick Sean Lange-Nielsen" userId="S::39323@edu.campusvejle.dk::7bdb89aa-8d8e-471a-9f45-03f64e824306" providerId="AD" clId="Web-{3614DBF9-D0E9-B7A7-CEBC-C99D0E434C4D}" dt="2024-08-27T06:26:48.050" v="0"/>
          <ac:spMkLst>
            <pc:docMk/>
            <pc:sldMk cId="3424942676" sldId="256"/>
            <ac:spMk id="42" creationId="{C8320351-9FA2-4A26-885B-BB8F3E4902D2}"/>
          </ac:spMkLst>
        </pc:spChg>
        <pc:spChg chg="del">
          <ac:chgData name="Patrick Sean Lange-Nielsen" userId="S::39323@edu.campusvejle.dk::7bdb89aa-8d8e-471a-9f45-03f64e824306" providerId="AD" clId="Web-{3614DBF9-D0E9-B7A7-CEBC-C99D0E434C4D}" dt="2024-08-27T06:26:48.050" v="0"/>
          <ac:spMkLst>
            <pc:docMk/>
            <pc:sldMk cId="3424942676" sldId="256"/>
            <ac:spMk id="44" creationId="{68CD2EFB-78C2-4C6E-A6B9-4ED12FAD5B99}"/>
          </ac:spMkLst>
        </pc:spChg>
        <pc:spChg chg="add">
          <ac:chgData name="Patrick Sean Lange-Nielsen" userId="S::39323@edu.campusvejle.dk::7bdb89aa-8d8e-471a-9f45-03f64e824306" providerId="AD" clId="Web-{3614DBF9-D0E9-B7A7-CEBC-C99D0E434C4D}" dt="2024-08-27T06:26:48.050" v="0"/>
          <ac:spMkLst>
            <pc:docMk/>
            <pc:sldMk cId="3424942676" sldId="256"/>
            <ac:spMk id="49" creationId="{657F69E0-C4B0-4BEC-A689-4F8D877F05D4}"/>
          </ac:spMkLst>
        </pc:spChg>
        <pc:spChg chg="add">
          <ac:chgData name="Patrick Sean Lange-Nielsen" userId="S::39323@edu.campusvejle.dk::7bdb89aa-8d8e-471a-9f45-03f64e824306" providerId="AD" clId="Web-{3614DBF9-D0E9-B7A7-CEBC-C99D0E434C4D}" dt="2024-08-27T06:26:48.050" v="0"/>
          <ac:spMkLst>
            <pc:docMk/>
            <pc:sldMk cId="3424942676" sldId="256"/>
            <ac:spMk id="51" creationId="{9F6380B4-6A1C-481E-8408-B4E6C75B9B81}"/>
          </ac:spMkLst>
        </pc:spChg>
        <pc:picChg chg="mod">
          <ac:chgData name="Patrick Sean Lange-Nielsen" userId="S::39323@edu.campusvejle.dk::7bdb89aa-8d8e-471a-9f45-03f64e824306" providerId="AD" clId="Web-{3614DBF9-D0E9-B7A7-CEBC-C99D0E434C4D}" dt="2024-08-27T06:26:48.050" v="0"/>
          <ac:picMkLst>
            <pc:docMk/>
            <pc:sldMk cId="3424942676" sldId="256"/>
            <ac:picMk id="26" creationId="{11BC913F-DB04-2BE5-EAEE-E8237DA98E5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AC644-69E4-497C-96E2-5A57C0E7FF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3A8649B-5976-428F-AA2D-72B7A8A09B39}">
      <dgm:prSet/>
      <dgm:spPr/>
      <dgm:t>
        <a:bodyPr/>
        <a:lstStyle/>
        <a:p>
          <a:r>
            <a:rPr lang="da-DK"/>
            <a:t>Kollektivt ejerskab</a:t>
          </a:r>
          <a:endParaRPr lang="en-US"/>
        </a:p>
      </dgm:t>
    </dgm:pt>
    <dgm:pt modelId="{632ADD71-4F31-4B9B-8945-004C6EFEE58A}" type="parTrans" cxnId="{15099C8C-02B2-4DEA-AC9C-130738AA1D75}">
      <dgm:prSet/>
      <dgm:spPr/>
      <dgm:t>
        <a:bodyPr/>
        <a:lstStyle/>
        <a:p>
          <a:endParaRPr lang="en-US"/>
        </a:p>
      </dgm:t>
    </dgm:pt>
    <dgm:pt modelId="{08D40293-9974-4F8B-A35B-597AE47B0E74}" type="sibTrans" cxnId="{15099C8C-02B2-4DEA-AC9C-130738AA1D75}">
      <dgm:prSet/>
      <dgm:spPr/>
      <dgm:t>
        <a:bodyPr/>
        <a:lstStyle/>
        <a:p>
          <a:endParaRPr lang="en-US"/>
        </a:p>
      </dgm:t>
    </dgm:pt>
    <dgm:pt modelId="{EB7E76EF-9BC8-4510-B507-3DC0738B5600}">
      <dgm:prSet/>
      <dgm:spPr/>
      <dgm:t>
        <a:bodyPr/>
        <a:lstStyle/>
        <a:p>
          <a:r>
            <a:rPr lang="da-DK"/>
            <a:t>Reducere ulighed og fordele ressourcer retfærdigt</a:t>
          </a:r>
          <a:endParaRPr lang="en-US"/>
        </a:p>
      </dgm:t>
    </dgm:pt>
    <dgm:pt modelId="{85AF3E43-5E9E-4201-91EA-99A3F8BE6058}" type="parTrans" cxnId="{45D155A4-4100-4BEB-8D7D-770D6D1022EB}">
      <dgm:prSet/>
      <dgm:spPr/>
      <dgm:t>
        <a:bodyPr/>
        <a:lstStyle/>
        <a:p>
          <a:endParaRPr lang="en-US"/>
        </a:p>
      </dgm:t>
    </dgm:pt>
    <dgm:pt modelId="{6652042F-61E6-4CC4-AC9F-BDC2D5A19CBF}" type="sibTrans" cxnId="{45D155A4-4100-4BEB-8D7D-770D6D1022EB}">
      <dgm:prSet/>
      <dgm:spPr/>
      <dgm:t>
        <a:bodyPr/>
        <a:lstStyle/>
        <a:p>
          <a:endParaRPr lang="en-US"/>
        </a:p>
      </dgm:t>
    </dgm:pt>
    <dgm:pt modelId="{39F0BC04-8C15-4337-B72D-8853D0987AC4}">
      <dgm:prSet/>
      <dgm:spPr/>
      <dgm:t>
        <a:bodyPr/>
        <a:lstStyle/>
        <a:p>
          <a:r>
            <a:rPr lang="da-DK"/>
            <a:t>Føre til højere skatte for rige, stærke velfærdsstater og regulering af markeder</a:t>
          </a:r>
          <a:endParaRPr lang="en-US"/>
        </a:p>
      </dgm:t>
    </dgm:pt>
    <dgm:pt modelId="{D04D876B-6BB4-416D-9C49-1E73C5E87C22}" type="parTrans" cxnId="{25FCE885-411C-4E54-B5CB-4974D32F943D}">
      <dgm:prSet/>
      <dgm:spPr/>
      <dgm:t>
        <a:bodyPr/>
        <a:lstStyle/>
        <a:p>
          <a:endParaRPr lang="en-US"/>
        </a:p>
      </dgm:t>
    </dgm:pt>
    <dgm:pt modelId="{5DAF55DA-43AF-465C-AD50-118EA99BBE01}" type="sibTrans" cxnId="{25FCE885-411C-4E54-B5CB-4974D32F943D}">
      <dgm:prSet/>
      <dgm:spPr/>
      <dgm:t>
        <a:bodyPr/>
        <a:lstStyle/>
        <a:p>
          <a:endParaRPr lang="en-US"/>
        </a:p>
      </dgm:t>
    </dgm:pt>
    <dgm:pt modelId="{5FA46ACE-9C93-4F08-9067-94CB3373C843}">
      <dgm:prSet/>
      <dgm:spPr/>
      <dgm:t>
        <a:bodyPr/>
        <a:lstStyle/>
        <a:p>
          <a:r>
            <a:rPr lang="da-DK"/>
            <a:t>Ser staten som en nødvendighed for at opretholde retfærdighed og lighed imellem andre</a:t>
          </a:r>
          <a:endParaRPr lang="en-US"/>
        </a:p>
      </dgm:t>
    </dgm:pt>
    <dgm:pt modelId="{555E0F27-0AE6-42ED-9684-4BE669FC2022}" type="parTrans" cxnId="{92E0C500-CF4D-4338-9A87-6DE409E380EC}">
      <dgm:prSet/>
      <dgm:spPr/>
      <dgm:t>
        <a:bodyPr/>
        <a:lstStyle/>
        <a:p>
          <a:endParaRPr lang="en-US"/>
        </a:p>
      </dgm:t>
    </dgm:pt>
    <dgm:pt modelId="{52780441-8DFB-4ED7-B65B-77922A9FD8BC}" type="sibTrans" cxnId="{92E0C500-CF4D-4338-9A87-6DE409E380EC}">
      <dgm:prSet/>
      <dgm:spPr/>
      <dgm:t>
        <a:bodyPr/>
        <a:lstStyle/>
        <a:p>
          <a:endParaRPr lang="en-US"/>
        </a:p>
      </dgm:t>
    </dgm:pt>
    <dgm:pt modelId="{4782FE29-A45D-4E5C-B3C6-11391563B313}" type="pres">
      <dgm:prSet presAssocID="{29BAC644-69E4-497C-96E2-5A57C0E7FFE4}" presName="root" presStyleCnt="0">
        <dgm:presLayoutVars>
          <dgm:dir/>
          <dgm:resizeHandles val="exact"/>
        </dgm:presLayoutVars>
      </dgm:prSet>
      <dgm:spPr/>
    </dgm:pt>
    <dgm:pt modelId="{E22FA6E8-14F1-4A63-BB25-14C5311570F5}" type="pres">
      <dgm:prSet presAssocID="{53A8649B-5976-428F-AA2D-72B7A8A09B39}" presName="compNode" presStyleCnt="0"/>
      <dgm:spPr/>
    </dgm:pt>
    <dgm:pt modelId="{96C5E644-8B96-4BD2-8EC3-2AF5E379826C}" type="pres">
      <dgm:prSet presAssocID="{53A8649B-5976-428F-AA2D-72B7A8A09B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"/>
        </a:ext>
      </dgm:extLst>
    </dgm:pt>
    <dgm:pt modelId="{0D3EA3BD-3FC3-4BB1-A87C-E8847D700ACD}" type="pres">
      <dgm:prSet presAssocID="{53A8649B-5976-428F-AA2D-72B7A8A09B39}" presName="spaceRect" presStyleCnt="0"/>
      <dgm:spPr/>
    </dgm:pt>
    <dgm:pt modelId="{29A94977-EC2A-4456-9C5B-604BCA7CF5D8}" type="pres">
      <dgm:prSet presAssocID="{53A8649B-5976-428F-AA2D-72B7A8A09B39}" presName="textRect" presStyleLbl="revTx" presStyleIdx="0" presStyleCnt="4">
        <dgm:presLayoutVars>
          <dgm:chMax val="1"/>
          <dgm:chPref val="1"/>
        </dgm:presLayoutVars>
      </dgm:prSet>
      <dgm:spPr/>
    </dgm:pt>
    <dgm:pt modelId="{17C3CC33-9EC6-4C17-AA29-325092FD2BEA}" type="pres">
      <dgm:prSet presAssocID="{08D40293-9974-4F8B-A35B-597AE47B0E74}" presName="sibTrans" presStyleCnt="0"/>
      <dgm:spPr/>
    </dgm:pt>
    <dgm:pt modelId="{B65FEF80-00AB-4F0F-88D3-F119B3E77B20}" type="pres">
      <dgm:prSet presAssocID="{EB7E76EF-9BC8-4510-B507-3DC0738B5600}" presName="compNode" presStyleCnt="0"/>
      <dgm:spPr/>
    </dgm:pt>
    <dgm:pt modelId="{1EC21F8A-C55B-443E-B934-B0B636C8AE27}" type="pres">
      <dgm:prSet presAssocID="{EB7E76EF-9BC8-4510-B507-3DC0738B56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F76163C1-5148-4131-A299-49D999D17084}" type="pres">
      <dgm:prSet presAssocID="{EB7E76EF-9BC8-4510-B507-3DC0738B5600}" presName="spaceRect" presStyleCnt="0"/>
      <dgm:spPr/>
    </dgm:pt>
    <dgm:pt modelId="{6CCBD0BB-7288-4DD9-8C1D-80A8EF3C1509}" type="pres">
      <dgm:prSet presAssocID="{EB7E76EF-9BC8-4510-B507-3DC0738B5600}" presName="textRect" presStyleLbl="revTx" presStyleIdx="1" presStyleCnt="4">
        <dgm:presLayoutVars>
          <dgm:chMax val="1"/>
          <dgm:chPref val="1"/>
        </dgm:presLayoutVars>
      </dgm:prSet>
      <dgm:spPr/>
    </dgm:pt>
    <dgm:pt modelId="{9D6807EA-1BF9-4D4B-AE4E-FA474C8BECDB}" type="pres">
      <dgm:prSet presAssocID="{6652042F-61E6-4CC4-AC9F-BDC2D5A19CBF}" presName="sibTrans" presStyleCnt="0"/>
      <dgm:spPr/>
    </dgm:pt>
    <dgm:pt modelId="{4E5E1044-0D42-49CB-88D3-59A809CA36FB}" type="pres">
      <dgm:prSet presAssocID="{39F0BC04-8C15-4337-B72D-8853D0987AC4}" presName="compNode" presStyleCnt="0"/>
      <dgm:spPr/>
    </dgm:pt>
    <dgm:pt modelId="{F21C1F06-3332-43F0-A958-A2049D814068}" type="pres">
      <dgm:prSet presAssocID="{39F0BC04-8C15-4337-B72D-8853D0987A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ant"/>
        </a:ext>
      </dgm:extLst>
    </dgm:pt>
    <dgm:pt modelId="{9BC587EE-92B5-423F-838A-56912F0057A3}" type="pres">
      <dgm:prSet presAssocID="{39F0BC04-8C15-4337-B72D-8853D0987AC4}" presName="spaceRect" presStyleCnt="0"/>
      <dgm:spPr/>
    </dgm:pt>
    <dgm:pt modelId="{D9C7EBDF-0C52-45D8-859C-55B9757F1DCC}" type="pres">
      <dgm:prSet presAssocID="{39F0BC04-8C15-4337-B72D-8853D0987AC4}" presName="textRect" presStyleLbl="revTx" presStyleIdx="2" presStyleCnt="4">
        <dgm:presLayoutVars>
          <dgm:chMax val="1"/>
          <dgm:chPref val="1"/>
        </dgm:presLayoutVars>
      </dgm:prSet>
      <dgm:spPr/>
    </dgm:pt>
    <dgm:pt modelId="{D9BAAD54-DA31-42C7-8D5D-60763DE2FE73}" type="pres">
      <dgm:prSet presAssocID="{5DAF55DA-43AF-465C-AD50-118EA99BBE01}" presName="sibTrans" presStyleCnt="0"/>
      <dgm:spPr/>
    </dgm:pt>
    <dgm:pt modelId="{4386C8C2-6219-434C-BBE9-1992D8EC73D9}" type="pres">
      <dgm:prSet presAssocID="{5FA46ACE-9C93-4F08-9067-94CB3373C843}" presName="compNode" presStyleCnt="0"/>
      <dgm:spPr/>
    </dgm:pt>
    <dgm:pt modelId="{B3733532-2166-4D79-B2D6-ECA0A57ED4A5}" type="pres">
      <dgm:prSet presAssocID="{5FA46ACE-9C93-4F08-9067-94CB3373C8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ørgsmål"/>
        </a:ext>
      </dgm:extLst>
    </dgm:pt>
    <dgm:pt modelId="{7A7222AF-7E7F-4470-ACC6-1831AF9940F4}" type="pres">
      <dgm:prSet presAssocID="{5FA46ACE-9C93-4F08-9067-94CB3373C843}" presName="spaceRect" presStyleCnt="0"/>
      <dgm:spPr/>
    </dgm:pt>
    <dgm:pt modelId="{1A34490D-4A2A-4D2A-8988-527CA2A31088}" type="pres">
      <dgm:prSet presAssocID="{5FA46ACE-9C93-4F08-9067-94CB3373C8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E0C500-CF4D-4338-9A87-6DE409E380EC}" srcId="{29BAC644-69E4-497C-96E2-5A57C0E7FFE4}" destId="{5FA46ACE-9C93-4F08-9067-94CB3373C843}" srcOrd="3" destOrd="0" parTransId="{555E0F27-0AE6-42ED-9684-4BE669FC2022}" sibTransId="{52780441-8DFB-4ED7-B65B-77922A9FD8BC}"/>
    <dgm:cxn modelId="{16F4CE0B-57AD-4E72-A1B7-20E0B6525DDD}" type="presOf" srcId="{5FA46ACE-9C93-4F08-9067-94CB3373C843}" destId="{1A34490D-4A2A-4D2A-8988-527CA2A31088}" srcOrd="0" destOrd="0" presId="urn:microsoft.com/office/officeart/2018/2/layout/IconLabelList"/>
    <dgm:cxn modelId="{25FCE885-411C-4E54-B5CB-4974D32F943D}" srcId="{29BAC644-69E4-497C-96E2-5A57C0E7FFE4}" destId="{39F0BC04-8C15-4337-B72D-8853D0987AC4}" srcOrd="2" destOrd="0" parTransId="{D04D876B-6BB4-416D-9C49-1E73C5E87C22}" sibTransId="{5DAF55DA-43AF-465C-AD50-118EA99BBE01}"/>
    <dgm:cxn modelId="{15099C8C-02B2-4DEA-AC9C-130738AA1D75}" srcId="{29BAC644-69E4-497C-96E2-5A57C0E7FFE4}" destId="{53A8649B-5976-428F-AA2D-72B7A8A09B39}" srcOrd="0" destOrd="0" parTransId="{632ADD71-4F31-4B9B-8945-004C6EFEE58A}" sibTransId="{08D40293-9974-4F8B-A35B-597AE47B0E74}"/>
    <dgm:cxn modelId="{45D155A4-4100-4BEB-8D7D-770D6D1022EB}" srcId="{29BAC644-69E4-497C-96E2-5A57C0E7FFE4}" destId="{EB7E76EF-9BC8-4510-B507-3DC0738B5600}" srcOrd="1" destOrd="0" parTransId="{85AF3E43-5E9E-4201-91EA-99A3F8BE6058}" sibTransId="{6652042F-61E6-4CC4-AC9F-BDC2D5A19CBF}"/>
    <dgm:cxn modelId="{19F83FA6-789D-48DA-9DEC-563E5F3F7F75}" type="presOf" srcId="{53A8649B-5976-428F-AA2D-72B7A8A09B39}" destId="{29A94977-EC2A-4456-9C5B-604BCA7CF5D8}" srcOrd="0" destOrd="0" presId="urn:microsoft.com/office/officeart/2018/2/layout/IconLabelList"/>
    <dgm:cxn modelId="{5D5D56B0-C5FD-4E8E-A5C2-1BCA73A667A4}" type="presOf" srcId="{EB7E76EF-9BC8-4510-B507-3DC0738B5600}" destId="{6CCBD0BB-7288-4DD9-8C1D-80A8EF3C1509}" srcOrd="0" destOrd="0" presId="urn:microsoft.com/office/officeart/2018/2/layout/IconLabelList"/>
    <dgm:cxn modelId="{FB026ACF-8FBC-4278-87EA-3A89F49D7707}" type="presOf" srcId="{29BAC644-69E4-497C-96E2-5A57C0E7FFE4}" destId="{4782FE29-A45D-4E5C-B3C6-11391563B313}" srcOrd="0" destOrd="0" presId="urn:microsoft.com/office/officeart/2018/2/layout/IconLabelList"/>
    <dgm:cxn modelId="{D92B12EE-6805-432E-8D0A-F89D0656DA4E}" type="presOf" srcId="{39F0BC04-8C15-4337-B72D-8853D0987AC4}" destId="{D9C7EBDF-0C52-45D8-859C-55B9757F1DCC}" srcOrd="0" destOrd="0" presId="urn:microsoft.com/office/officeart/2018/2/layout/IconLabelList"/>
    <dgm:cxn modelId="{EF743886-6457-409E-AD26-6AA63F316A66}" type="presParOf" srcId="{4782FE29-A45D-4E5C-B3C6-11391563B313}" destId="{E22FA6E8-14F1-4A63-BB25-14C5311570F5}" srcOrd="0" destOrd="0" presId="urn:microsoft.com/office/officeart/2018/2/layout/IconLabelList"/>
    <dgm:cxn modelId="{51E7120F-6D19-4600-8F2D-B275105CB874}" type="presParOf" srcId="{E22FA6E8-14F1-4A63-BB25-14C5311570F5}" destId="{96C5E644-8B96-4BD2-8EC3-2AF5E379826C}" srcOrd="0" destOrd="0" presId="urn:microsoft.com/office/officeart/2018/2/layout/IconLabelList"/>
    <dgm:cxn modelId="{59B44F27-E43C-4C97-9798-FA991252671C}" type="presParOf" srcId="{E22FA6E8-14F1-4A63-BB25-14C5311570F5}" destId="{0D3EA3BD-3FC3-4BB1-A87C-E8847D700ACD}" srcOrd="1" destOrd="0" presId="urn:microsoft.com/office/officeart/2018/2/layout/IconLabelList"/>
    <dgm:cxn modelId="{C60C70D8-84C4-4CD6-AA30-F5ECA16BAFE8}" type="presParOf" srcId="{E22FA6E8-14F1-4A63-BB25-14C5311570F5}" destId="{29A94977-EC2A-4456-9C5B-604BCA7CF5D8}" srcOrd="2" destOrd="0" presId="urn:microsoft.com/office/officeart/2018/2/layout/IconLabelList"/>
    <dgm:cxn modelId="{EB63BE59-1A24-4976-AA61-B1533295968A}" type="presParOf" srcId="{4782FE29-A45D-4E5C-B3C6-11391563B313}" destId="{17C3CC33-9EC6-4C17-AA29-325092FD2BEA}" srcOrd="1" destOrd="0" presId="urn:microsoft.com/office/officeart/2018/2/layout/IconLabelList"/>
    <dgm:cxn modelId="{764B63B2-D032-4BF6-9033-996D1BAE2A7D}" type="presParOf" srcId="{4782FE29-A45D-4E5C-B3C6-11391563B313}" destId="{B65FEF80-00AB-4F0F-88D3-F119B3E77B20}" srcOrd="2" destOrd="0" presId="urn:microsoft.com/office/officeart/2018/2/layout/IconLabelList"/>
    <dgm:cxn modelId="{A95CED3E-33DA-4A8F-8689-C1590ABDBC37}" type="presParOf" srcId="{B65FEF80-00AB-4F0F-88D3-F119B3E77B20}" destId="{1EC21F8A-C55B-443E-B934-B0B636C8AE27}" srcOrd="0" destOrd="0" presId="urn:microsoft.com/office/officeart/2018/2/layout/IconLabelList"/>
    <dgm:cxn modelId="{F15C7684-8428-45DE-A1C6-DFD30D5A6D8C}" type="presParOf" srcId="{B65FEF80-00AB-4F0F-88D3-F119B3E77B20}" destId="{F76163C1-5148-4131-A299-49D999D17084}" srcOrd="1" destOrd="0" presId="urn:microsoft.com/office/officeart/2018/2/layout/IconLabelList"/>
    <dgm:cxn modelId="{355024ED-7E9D-4E0A-85DF-B6F1CDA60FB4}" type="presParOf" srcId="{B65FEF80-00AB-4F0F-88D3-F119B3E77B20}" destId="{6CCBD0BB-7288-4DD9-8C1D-80A8EF3C1509}" srcOrd="2" destOrd="0" presId="urn:microsoft.com/office/officeart/2018/2/layout/IconLabelList"/>
    <dgm:cxn modelId="{EB08DB31-2320-4FF9-ADCF-13447794A340}" type="presParOf" srcId="{4782FE29-A45D-4E5C-B3C6-11391563B313}" destId="{9D6807EA-1BF9-4D4B-AE4E-FA474C8BECDB}" srcOrd="3" destOrd="0" presId="urn:microsoft.com/office/officeart/2018/2/layout/IconLabelList"/>
    <dgm:cxn modelId="{6BC7A632-FE37-4272-92DF-2ACE1C9F3E10}" type="presParOf" srcId="{4782FE29-A45D-4E5C-B3C6-11391563B313}" destId="{4E5E1044-0D42-49CB-88D3-59A809CA36FB}" srcOrd="4" destOrd="0" presId="urn:microsoft.com/office/officeart/2018/2/layout/IconLabelList"/>
    <dgm:cxn modelId="{D5A36EA7-8974-4505-AB31-F51290F60D73}" type="presParOf" srcId="{4E5E1044-0D42-49CB-88D3-59A809CA36FB}" destId="{F21C1F06-3332-43F0-A958-A2049D814068}" srcOrd="0" destOrd="0" presId="urn:microsoft.com/office/officeart/2018/2/layout/IconLabelList"/>
    <dgm:cxn modelId="{FDA56C30-CC23-4A11-994B-AED900DD3DE1}" type="presParOf" srcId="{4E5E1044-0D42-49CB-88D3-59A809CA36FB}" destId="{9BC587EE-92B5-423F-838A-56912F0057A3}" srcOrd="1" destOrd="0" presId="urn:microsoft.com/office/officeart/2018/2/layout/IconLabelList"/>
    <dgm:cxn modelId="{8016318B-5C15-4C6B-8FA3-13C56CC1DF75}" type="presParOf" srcId="{4E5E1044-0D42-49CB-88D3-59A809CA36FB}" destId="{D9C7EBDF-0C52-45D8-859C-55B9757F1DCC}" srcOrd="2" destOrd="0" presId="urn:microsoft.com/office/officeart/2018/2/layout/IconLabelList"/>
    <dgm:cxn modelId="{8DF843DB-5E8B-4DB1-BFCC-15FF69464D57}" type="presParOf" srcId="{4782FE29-A45D-4E5C-B3C6-11391563B313}" destId="{D9BAAD54-DA31-42C7-8D5D-60763DE2FE73}" srcOrd="5" destOrd="0" presId="urn:microsoft.com/office/officeart/2018/2/layout/IconLabelList"/>
    <dgm:cxn modelId="{67DCCC9A-32A7-4922-9874-1DBD90C99E06}" type="presParOf" srcId="{4782FE29-A45D-4E5C-B3C6-11391563B313}" destId="{4386C8C2-6219-434C-BBE9-1992D8EC73D9}" srcOrd="6" destOrd="0" presId="urn:microsoft.com/office/officeart/2018/2/layout/IconLabelList"/>
    <dgm:cxn modelId="{7FAEDFCE-1056-4211-8463-76C8E1D5DDBC}" type="presParOf" srcId="{4386C8C2-6219-434C-BBE9-1992D8EC73D9}" destId="{B3733532-2166-4D79-B2D6-ECA0A57ED4A5}" srcOrd="0" destOrd="0" presId="urn:microsoft.com/office/officeart/2018/2/layout/IconLabelList"/>
    <dgm:cxn modelId="{271BBD95-7DAC-4770-8D67-6B965BB0C6E0}" type="presParOf" srcId="{4386C8C2-6219-434C-BBE9-1992D8EC73D9}" destId="{7A7222AF-7E7F-4470-ACC6-1831AF9940F4}" srcOrd="1" destOrd="0" presId="urn:microsoft.com/office/officeart/2018/2/layout/IconLabelList"/>
    <dgm:cxn modelId="{A755B6BC-627D-40EB-B5BB-7B7E7E5DA4DA}" type="presParOf" srcId="{4386C8C2-6219-434C-BBE9-1992D8EC73D9}" destId="{1A34490D-4A2A-4D2A-8988-527CA2A310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3448E-3E8D-40B8-9BBF-4FDCE9765F5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83A0C5-4CC4-4812-BF66-7C3ECC29420D}">
      <dgm:prSet/>
      <dgm:spPr/>
      <dgm:t>
        <a:bodyPr/>
        <a:lstStyle/>
        <a:p>
          <a:r>
            <a:rPr lang="da-DK"/>
            <a:t>Klasseløst samfund hvor al ejendom og produktion er fælles ejendom</a:t>
          </a:r>
          <a:endParaRPr lang="en-US"/>
        </a:p>
      </dgm:t>
    </dgm:pt>
    <dgm:pt modelId="{90762A58-0DAA-4727-884E-6D9E5B467AE6}" type="parTrans" cxnId="{A75A0DC8-5622-4577-906E-18D1812997D3}">
      <dgm:prSet/>
      <dgm:spPr/>
      <dgm:t>
        <a:bodyPr/>
        <a:lstStyle/>
        <a:p>
          <a:endParaRPr lang="en-US"/>
        </a:p>
      </dgm:t>
    </dgm:pt>
    <dgm:pt modelId="{3BAEC497-8088-4982-AD26-0B20B7B98B45}" type="sibTrans" cxnId="{A75A0DC8-5622-4577-906E-18D1812997D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A2A72A3-367D-46E5-92B4-93E595BC3DA1}">
      <dgm:prSet/>
      <dgm:spPr/>
      <dgm:t>
        <a:bodyPr/>
        <a:lstStyle/>
        <a:p>
          <a:r>
            <a:rPr lang="da-DK"/>
            <a:t>Staten langsomt opløses</a:t>
          </a:r>
          <a:endParaRPr lang="en-US"/>
        </a:p>
      </dgm:t>
    </dgm:pt>
    <dgm:pt modelId="{739050D6-4F0C-4712-813D-BF173F056D05}" type="parTrans" cxnId="{4A1D33E8-6E92-4FC2-B5BD-F3AC579C74AC}">
      <dgm:prSet/>
      <dgm:spPr/>
      <dgm:t>
        <a:bodyPr/>
        <a:lstStyle/>
        <a:p>
          <a:endParaRPr lang="en-US"/>
        </a:p>
      </dgm:t>
    </dgm:pt>
    <dgm:pt modelId="{E6860DEA-AE6C-4DF9-98DC-EF3B2B98EE2C}" type="sibTrans" cxnId="{4A1D33E8-6E92-4FC2-B5BD-F3AC579C74A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FE32EC7-4823-47E7-8110-137C5A1E5EF9}">
      <dgm:prSet/>
      <dgm:spPr/>
      <dgm:t>
        <a:bodyPr/>
        <a:lstStyle/>
        <a:p>
          <a:r>
            <a:rPr lang="da-DK"/>
            <a:t>Praktiske implementeringer har ført til autoritære stater</a:t>
          </a:r>
          <a:endParaRPr lang="en-US"/>
        </a:p>
      </dgm:t>
    </dgm:pt>
    <dgm:pt modelId="{44F72968-CA3F-4831-B9DA-9DD9FD365BE9}" type="parTrans" cxnId="{52B43EC2-8952-4488-8563-568845656A1A}">
      <dgm:prSet/>
      <dgm:spPr/>
      <dgm:t>
        <a:bodyPr/>
        <a:lstStyle/>
        <a:p>
          <a:endParaRPr lang="en-US"/>
        </a:p>
      </dgm:t>
    </dgm:pt>
    <dgm:pt modelId="{237C0A74-2D68-4643-A124-DC64F2CACA37}" type="sibTrans" cxnId="{52B43EC2-8952-4488-8563-568845656A1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BBA1C29-6005-4BCE-806F-162065A25178}">
      <dgm:prSet/>
      <dgm:spPr/>
      <dgm:t>
        <a:bodyPr/>
        <a:lstStyle/>
        <a:p>
          <a:r>
            <a:rPr lang="da-DK"/>
            <a:t>Underordner ofte individuelle rettigheder til kollektivet</a:t>
          </a:r>
          <a:endParaRPr lang="en-US"/>
        </a:p>
      </dgm:t>
    </dgm:pt>
    <dgm:pt modelId="{137260EC-7AAB-4A82-91C7-9BB9A654A3D7}" type="parTrans" cxnId="{6EE20696-2F0B-475F-A880-BB1656269AB8}">
      <dgm:prSet/>
      <dgm:spPr/>
      <dgm:t>
        <a:bodyPr/>
        <a:lstStyle/>
        <a:p>
          <a:endParaRPr lang="en-US"/>
        </a:p>
      </dgm:t>
    </dgm:pt>
    <dgm:pt modelId="{EF1BFFAA-0624-4099-8772-9EC4AEE1F6CC}" type="sibTrans" cxnId="{6EE20696-2F0B-475F-A880-BB1656269AB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A06A269-8A7D-4688-A0F9-CDF1F1A2AB3D}" type="pres">
      <dgm:prSet presAssocID="{FBA3448E-3E8D-40B8-9BBF-4FDCE9765F5A}" presName="Name0" presStyleCnt="0">
        <dgm:presLayoutVars>
          <dgm:animLvl val="lvl"/>
          <dgm:resizeHandles val="exact"/>
        </dgm:presLayoutVars>
      </dgm:prSet>
      <dgm:spPr/>
    </dgm:pt>
    <dgm:pt modelId="{C2D3B2FE-DAD3-41B1-8F48-8410AA37538A}" type="pres">
      <dgm:prSet presAssocID="{6883A0C5-4CC4-4812-BF66-7C3ECC29420D}" presName="compositeNode" presStyleCnt="0">
        <dgm:presLayoutVars>
          <dgm:bulletEnabled val="1"/>
        </dgm:presLayoutVars>
      </dgm:prSet>
      <dgm:spPr/>
    </dgm:pt>
    <dgm:pt modelId="{0D9794AC-CACE-4440-ABA4-CAB349A750AE}" type="pres">
      <dgm:prSet presAssocID="{6883A0C5-4CC4-4812-BF66-7C3ECC29420D}" presName="bgRect" presStyleLbl="bgAccFollowNode1" presStyleIdx="0" presStyleCnt="4"/>
      <dgm:spPr/>
    </dgm:pt>
    <dgm:pt modelId="{A4FA31F3-D6C7-4C80-949C-A09C66B3D598}" type="pres">
      <dgm:prSet presAssocID="{3BAEC497-8088-4982-AD26-0B20B7B98B45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DAED8F0C-0989-40F8-8D78-C5C2C2BF8FDA}" type="pres">
      <dgm:prSet presAssocID="{6883A0C5-4CC4-4812-BF66-7C3ECC29420D}" presName="bottomLine" presStyleLbl="alignNode1" presStyleIdx="1" presStyleCnt="8">
        <dgm:presLayoutVars/>
      </dgm:prSet>
      <dgm:spPr/>
    </dgm:pt>
    <dgm:pt modelId="{E595F0C8-05DC-4149-996A-E0158CAE114B}" type="pres">
      <dgm:prSet presAssocID="{6883A0C5-4CC4-4812-BF66-7C3ECC29420D}" presName="nodeText" presStyleLbl="bgAccFollowNode1" presStyleIdx="0" presStyleCnt="4">
        <dgm:presLayoutVars>
          <dgm:bulletEnabled val="1"/>
        </dgm:presLayoutVars>
      </dgm:prSet>
      <dgm:spPr/>
    </dgm:pt>
    <dgm:pt modelId="{A47989EA-AA22-4D58-9F42-816EF6012E32}" type="pres">
      <dgm:prSet presAssocID="{3BAEC497-8088-4982-AD26-0B20B7B98B45}" presName="sibTrans" presStyleCnt="0"/>
      <dgm:spPr/>
    </dgm:pt>
    <dgm:pt modelId="{B902FDD6-9F82-469D-9F3E-B79452CB2DDD}" type="pres">
      <dgm:prSet presAssocID="{5A2A72A3-367D-46E5-92B4-93E595BC3DA1}" presName="compositeNode" presStyleCnt="0">
        <dgm:presLayoutVars>
          <dgm:bulletEnabled val="1"/>
        </dgm:presLayoutVars>
      </dgm:prSet>
      <dgm:spPr/>
    </dgm:pt>
    <dgm:pt modelId="{8C51EA4C-BF06-439A-B9E7-EAB10F65FA73}" type="pres">
      <dgm:prSet presAssocID="{5A2A72A3-367D-46E5-92B4-93E595BC3DA1}" presName="bgRect" presStyleLbl="bgAccFollowNode1" presStyleIdx="1" presStyleCnt="4"/>
      <dgm:spPr/>
    </dgm:pt>
    <dgm:pt modelId="{CDF655F5-F2C4-4265-BE96-AF2411B63648}" type="pres">
      <dgm:prSet presAssocID="{E6860DEA-AE6C-4DF9-98DC-EF3B2B98EE2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FE816904-55B1-4F41-962D-D38B7902F399}" type="pres">
      <dgm:prSet presAssocID="{5A2A72A3-367D-46E5-92B4-93E595BC3DA1}" presName="bottomLine" presStyleLbl="alignNode1" presStyleIdx="3" presStyleCnt="8">
        <dgm:presLayoutVars/>
      </dgm:prSet>
      <dgm:spPr/>
    </dgm:pt>
    <dgm:pt modelId="{F0C81F2F-EC87-486E-8C57-97A0E87C0F31}" type="pres">
      <dgm:prSet presAssocID="{5A2A72A3-367D-46E5-92B4-93E595BC3DA1}" presName="nodeText" presStyleLbl="bgAccFollowNode1" presStyleIdx="1" presStyleCnt="4">
        <dgm:presLayoutVars>
          <dgm:bulletEnabled val="1"/>
        </dgm:presLayoutVars>
      </dgm:prSet>
      <dgm:spPr/>
    </dgm:pt>
    <dgm:pt modelId="{06BB877E-14B2-40A5-9F5F-05F1AD9145FD}" type="pres">
      <dgm:prSet presAssocID="{E6860DEA-AE6C-4DF9-98DC-EF3B2B98EE2C}" presName="sibTrans" presStyleCnt="0"/>
      <dgm:spPr/>
    </dgm:pt>
    <dgm:pt modelId="{79AB20B4-9DF6-4D2E-B775-96DAB82D41DA}" type="pres">
      <dgm:prSet presAssocID="{7FE32EC7-4823-47E7-8110-137C5A1E5EF9}" presName="compositeNode" presStyleCnt="0">
        <dgm:presLayoutVars>
          <dgm:bulletEnabled val="1"/>
        </dgm:presLayoutVars>
      </dgm:prSet>
      <dgm:spPr/>
    </dgm:pt>
    <dgm:pt modelId="{B65AC93A-8765-4E45-B860-EE06E2C92EB1}" type="pres">
      <dgm:prSet presAssocID="{7FE32EC7-4823-47E7-8110-137C5A1E5EF9}" presName="bgRect" presStyleLbl="bgAccFollowNode1" presStyleIdx="2" presStyleCnt="4"/>
      <dgm:spPr/>
    </dgm:pt>
    <dgm:pt modelId="{B6AD8FA5-2D6D-4EC8-8EC5-BCC15A9B518C}" type="pres">
      <dgm:prSet presAssocID="{237C0A74-2D68-4643-A124-DC64F2CACA3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2B0960F-FE20-46E5-A40F-CF7B29651359}" type="pres">
      <dgm:prSet presAssocID="{7FE32EC7-4823-47E7-8110-137C5A1E5EF9}" presName="bottomLine" presStyleLbl="alignNode1" presStyleIdx="5" presStyleCnt="8">
        <dgm:presLayoutVars/>
      </dgm:prSet>
      <dgm:spPr/>
    </dgm:pt>
    <dgm:pt modelId="{09C45727-6821-4D75-816B-22C7B28297DE}" type="pres">
      <dgm:prSet presAssocID="{7FE32EC7-4823-47E7-8110-137C5A1E5EF9}" presName="nodeText" presStyleLbl="bgAccFollowNode1" presStyleIdx="2" presStyleCnt="4">
        <dgm:presLayoutVars>
          <dgm:bulletEnabled val="1"/>
        </dgm:presLayoutVars>
      </dgm:prSet>
      <dgm:spPr/>
    </dgm:pt>
    <dgm:pt modelId="{CB4E4E1C-A795-4125-AD0D-EE13EEF389B4}" type="pres">
      <dgm:prSet presAssocID="{237C0A74-2D68-4643-A124-DC64F2CACA37}" presName="sibTrans" presStyleCnt="0"/>
      <dgm:spPr/>
    </dgm:pt>
    <dgm:pt modelId="{CA4AB57B-7415-4E76-9921-CD62832C29B7}" type="pres">
      <dgm:prSet presAssocID="{7BBA1C29-6005-4BCE-806F-162065A25178}" presName="compositeNode" presStyleCnt="0">
        <dgm:presLayoutVars>
          <dgm:bulletEnabled val="1"/>
        </dgm:presLayoutVars>
      </dgm:prSet>
      <dgm:spPr/>
    </dgm:pt>
    <dgm:pt modelId="{EE69DB84-9352-4927-AB85-3C57DB6E1D3F}" type="pres">
      <dgm:prSet presAssocID="{7BBA1C29-6005-4BCE-806F-162065A25178}" presName="bgRect" presStyleLbl="bgAccFollowNode1" presStyleIdx="3" presStyleCnt="4"/>
      <dgm:spPr/>
    </dgm:pt>
    <dgm:pt modelId="{D394DD6F-3A43-479F-9D5D-741910B70396}" type="pres">
      <dgm:prSet presAssocID="{EF1BFFAA-0624-4099-8772-9EC4AEE1F6C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C8BBFC2-45B2-4D1C-B32A-E4D557FB8355}" type="pres">
      <dgm:prSet presAssocID="{7BBA1C29-6005-4BCE-806F-162065A25178}" presName="bottomLine" presStyleLbl="alignNode1" presStyleIdx="7" presStyleCnt="8">
        <dgm:presLayoutVars/>
      </dgm:prSet>
      <dgm:spPr/>
    </dgm:pt>
    <dgm:pt modelId="{EF5FA5B4-3253-4699-8607-0780FE9F457A}" type="pres">
      <dgm:prSet presAssocID="{7BBA1C29-6005-4BCE-806F-162065A2517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E8413808-9919-4AB5-88E3-8193709AF89B}" type="presOf" srcId="{5A2A72A3-367D-46E5-92B4-93E595BC3DA1}" destId="{8C51EA4C-BF06-439A-B9E7-EAB10F65FA73}" srcOrd="0" destOrd="0" presId="urn:microsoft.com/office/officeart/2016/7/layout/BasicLinearProcessNumbered"/>
    <dgm:cxn modelId="{DDE8A222-C4ED-4929-BEDF-0403C31D9987}" type="presOf" srcId="{7FE32EC7-4823-47E7-8110-137C5A1E5EF9}" destId="{B65AC93A-8765-4E45-B860-EE06E2C92EB1}" srcOrd="0" destOrd="0" presId="urn:microsoft.com/office/officeart/2016/7/layout/BasicLinearProcessNumbered"/>
    <dgm:cxn modelId="{A256252B-6EAB-42C9-823C-51C233BCEBED}" type="presOf" srcId="{FBA3448E-3E8D-40B8-9BBF-4FDCE9765F5A}" destId="{BA06A269-8A7D-4688-A0F9-CDF1F1A2AB3D}" srcOrd="0" destOrd="0" presId="urn:microsoft.com/office/officeart/2016/7/layout/BasicLinearProcessNumbered"/>
    <dgm:cxn modelId="{59655A2F-7E5C-42CD-A0C6-E5FE729E8DCE}" type="presOf" srcId="{7FE32EC7-4823-47E7-8110-137C5A1E5EF9}" destId="{09C45727-6821-4D75-816B-22C7B28297DE}" srcOrd="1" destOrd="0" presId="urn:microsoft.com/office/officeart/2016/7/layout/BasicLinearProcessNumbered"/>
    <dgm:cxn modelId="{271C395E-744F-4F7C-8EFD-5AFF70B83529}" type="presOf" srcId="{5A2A72A3-367D-46E5-92B4-93E595BC3DA1}" destId="{F0C81F2F-EC87-486E-8C57-97A0E87C0F31}" srcOrd="1" destOrd="0" presId="urn:microsoft.com/office/officeart/2016/7/layout/BasicLinearProcessNumbered"/>
    <dgm:cxn modelId="{3CC09C4D-5CAF-44D3-9B56-7BED1250DFD4}" type="presOf" srcId="{3BAEC497-8088-4982-AD26-0B20B7B98B45}" destId="{A4FA31F3-D6C7-4C80-949C-A09C66B3D598}" srcOrd="0" destOrd="0" presId="urn:microsoft.com/office/officeart/2016/7/layout/BasicLinearProcessNumbered"/>
    <dgm:cxn modelId="{051E6970-B813-4685-8E7D-D777BBD54A1C}" type="presOf" srcId="{7BBA1C29-6005-4BCE-806F-162065A25178}" destId="{EF5FA5B4-3253-4699-8607-0780FE9F457A}" srcOrd="1" destOrd="0" presId="urn:microsoft.com/office/officeart/2016/7/layout/BasicLinearProcessNumbered"/>
    <dgm:cxn modelId="{AB9E357A-988D-46FB-9319-0A3EF03FB43E}" type="presOf" srcId="{6883A0C5-4CC4-4812-BF66-7C3ECC29420D}" destId="{E595F0C8-05DC-4149-996A-E0158CAE114B}" srcOrd="1" destOrd="0" presId="urn:microsoft.com/office/officeart/2016/7/layout/BasicLinearProcessNumbered"/>
    <dgm:cxn modelId="{754A2487-55C9-4611-BC43-A1B061A1A80A}" type="presOf" srcId="{237C0A74-2D68-4643-A124-DC64F2CACA37}" destId="{B6AD8FA5-2D6D-4EC8-8EC5-BCC15A9B518C}" srcOrd="0" destOrd="0" presId="urn:microsoft.com/office/officeart/2016/7/layout/BasicLinearProcessNumbered"/>
    <dgm:cxn modelId="{6EE20696-2F0B-475F-A880-BB1656269AB8}" srcId="{FBA3448E-3E8D-40B8-9BBF-4FDCE9765F5A}" destId="{7BBA1C29-6005-4BCE-806F-162065A25178}" srcOrd="3" destOrd="0" parTransId="{137260EC-7AAB-4A82-91C7-9BB9A654A3D7}" sibTransId="{EF1BFFAA-0624-4099-8772-9EC4AEE1F6CC}"/>
    <dgm:cxn modelId="{0E627D9B-2BDD-4A45-9102-012F8C090F15}" type="presOf" srcId="{7BBA1C29-6005-4BCE-806F-162065A25178}" destId="{EE69DB84-9352-4927-AB85-3C57DB6E1D3F}" srcOrd="0" destOrd="0" presId="urn:microsoft.com/office/officeart/2016/7/layout/BasicLinearProcessNumbered"/>
    <dgm:cxn modelId="{8E17A1A3-6512-44E3-B8E1-0C530B91D388}" type="presOf" srcId="{E6860DEA-AE6C-4DF9-98DC-EF3B2B98EE2C}" destId="{CDF655F5-F2C4-4265-BE96-AF2411B63648}" srcOrd="0" destOrd="0" presId="urn:microsoft.com/office/officeart/2016/7/layout/BasicLinearProcessNumbered"/>
    <dgm:cxn modelId="{6AC465AF-7371-45B8-9CF9-5E9813A5C4FD}" type="presOf" srcId="{6883A0C5-4CC4-4812-BF66-7C3ECC29420D}" destId="{0D9794AC-CACE-4440-ABA4-CAB349A750AE}" srcOrd="0" destOrd="0" presId="urn:microsoft.com/office/officeart/2016/7/layout/BasicLinearProcessNumbered"/>
    <dgm:cxn modelId="{52B43EC2-8952-4488-8563-568845656A1A}" srcId="{FBA3448E-3E8D-40B8-9BBF-4FDCE9765F5A}" destId="{7FE32EC7-4823-47E7-8110-137C5A1E5EF9}" srcOrd="2" destOrd="0" parTransId="{44F72968-CA3F-4831-B9DA-9DD9FD365BE9}" sibTransId="{237C0A74-2D68-4643-A124-DC64F2CACA37}"/>
    <dgm:cxn modelId="{D6C99FC7-B531-414E-87A0-BD9F3684FA4B}" type="presOf" srcId="{EF1BFFAA-0624-4099-8772-9EC4AEE1F6CC}" destId="{D394DD6F-3A43-479F-9D5D-741910B70396}" srcOrd="0" destOrd="0" presId="urn:microsoft.com/office/officeart/2016/7/layout/BasicLinearProcessNumbered"/>
    <dgm:cxn modelId="{A75A0DC8-5622-4577-906E-18D1812997D3}" srcId="{FBA3448E-3E8D-40B8-9BBF-4FDCE9765F5A}" destId="{6883A0C5-4CC4-4812-BF66-7C3ECC29420D}" srcOrd="0" destOrd="0" parTransId="{90762A58-0DAA-4727-884E-6D9E5B467AE6}" sibTransId="{3BAEC497-8088-4982-AD26-0B20B7B98B45}"/>
    <dgm:cxn modelId="{4A1D33E8-6E92-4FC2-B5BD-F3AC579C74AC}" srcId="{FBA3448E-3E8D-40B8-9BBF-4FDCE9765F5A}" destId="{5A2A72A3-367D-46E5-92B4-93E595BC3DA1}" srcOrd="1" destOrd="0" parTransId="{739050D6-4F0C-4712-813D-BF173F056D05}" sibTransId="{E6860DEA-AE6C-4DF9-98DC-EF3B2B98EE2C}"/>
    <dgm:cxn modelId="{C32F4A27-689F-47AC-B995-A7C77591BAF0}" type="presParOf" srcId="{BA06A269-8A7D-4688-A0F9-CDF1F1A2AB3D}" destId="{C2D3B2FE-DAD3-41B1-8F48-8410AA37538A}" srcOrd="0" destOrd="0" presId="urn:microsoft.com/office/officeart/2016/7/layout/BasicLinearProcessNumbered"/>
    <dgm:cxn modelId="{5EED7EFB-B8EA-4843-8686-1D697DEE9C85}" type="presParOf" srcId="{C2D3B2FE-DAD3-41B1-8F48-8410AA37538A}" destId="{0D9794AC-CACE-4440-ABA4-CAB349A750AE}" srcOrd="0" destOrd="0" presId="urn:microsoft.com/office/officeart/2016/7/layout/BasicLinearProcessNumbered"/>
    <dgm:cxn modelId="{03181868-169D-4CB5-B450-E90E35DE9F28}" type="presParOf" srcId="{C2D3B2FE-DAD3-41B1-8F48-8410AA37538A}" destId="{A4FA31F3-D6C7-4C80-949C-A09C66B3D598}" srcOrd="1" destOrd="0" presId="urn:microsoft.com/office/officeart/2016/7/layout/BasicLinearProcessNumbered"/>
    <dgm:cxn modelId="{5A2FCBB8-AEFF-48BC-A2CA-BCB58A4F1E2D}" type="presParOf" srcId="{C2D3B2FE-DAD3-41B1-8F48-8410AA37538A}" destId="{DAED8F0C-0989-40F8-8D78-C5C2C2BF8FDA}" srcOrd="2" destOrd="0" presId="urn:microsoft.com/office/officeart/2016/7/layout/BasicLinearProcessNumbered"/>
    <dgm:cxn modelId="{7BEC85DC-102A-4D9E-A35F-7DDC8699A860}" type="presParOf" srcId="{C2D3B2FE-DAD3-41B1-8F48-8410AA37538A}" destId="{E595F0C8-05DC-4149-996A-E0158CAE114B}" srcOrd="3" destOrd="0" presId="urn:microsoft.com/office/officeart/2016/7/layout/BasicLinearProcessNumbered"/>
    <dgm:cxn modelId="{4C9648B5-4B18-46A4-8C9C-163AF44D7393}" type="presParOf" srcId="{BA06A269-8A7D-4688-A0F9-CDF1F1A2AB3D}" destId="{A47989EA-AA22-4D58-9F42-816EF6012E32}" srcOrd="1" destOrd="0" presId="urn:microsoft.com/office/officeart/2016/7/layout/BasicLinearProcessNumbered"/>
    <dgm:cxn modelId="{3B28C4FA-F185-4BE9-964A-2DCFD27600F1}" type="presParOf" srcId="{BA06A269-8A7D-4688-A0F9-CDF1F1A2AB3D}" destId="{B902FDD6-9F82-469D-9F3E-B79452CB2DDD}" srcOrd="2" destOrd="0" presId="urn:microsoft.com/office/officeart/2016/7/layout/BasicLinearProcessNumbered"/>
    <dgm:cxn modelId="{BE4D1302-9424-4144-830B-543B60A7EC1F}" type="presParOf" srcId="{B902FDD6-9F82-469D-9F3E-B79452CB2DDD}" destId="{8C51EA4C-BF06-439A-B9E7-EAB10F65FA73}" srcOrd="0" destOrd="0" presId="urn:microsoft.com/office/officeart/2016/7/layout/BasicLinearProcessNumbered"/>
    <dgm:cxn modelId="{FF4ACB2E-7518-44CB-A2BB-1AE4ADDDA20A}" type="presParOf" srcId="{B902FDD6-9F82-469D-9F3E-B79452CB2DDD}" destId="{CDF655F5-F2C4-4265-BE96-AF2411B63648}" srcOrd="1" destOrd="0" presId="urn:microsoft.com/office/officeart/2016/7/layout/BasicLinearProcessNumbered"/>
    <dgm:cxn modelId="{B8EA5F45-137C-403E-B992-05E89AAD086F}" type="presParOf" srcId="{B902FDD6-9F82-469D-9F3E-B79452CB2DDD}" destId="{FE816904-55B1-4F41-962D-D38B7902F399}" srcOrd="2" destOrd="0" presId="urn:microsoft.com/office/officeart/2016/7/layout/BasicLinearProcessNumbered"/>
    <dgm:cxn modelId="{DA351D33-8E3A-4185-AF5F-9FC6F20606AD}" type="presParOf" srcId="{B902FDD6-9F82-469D-9F3E-B79452CB2DDD}" destId="{F0C81F2F-EC87-486E-8C57-97A0E87C0F31}" srcOrd="3" destOrd="0" presId="urn:microsoft.com/office/officeart/2016/7/layout/BasicLinearProcessNumbered"/>
    <dgm:cxn modelId="{6B45583C-488E-4E75-818C-BE8B8B9BD11A}" type="presParOf" srcId="{BA06A269-8A7D-4688-A0F9-CDF1F1A2AB3D}" destId="{06BB877E-14B2-40A5-9F5F-05F1AD9145FD}" srcOrd="3" destOrd="0" presId="urn:microsoft.com/office/officeart/2016/7/layout/BasicLinearProcessNumbered"/>
    <dgm:cxn modelId="{B8FB11D5-9E37-42A6-819F-633D4A305580}" type="presParOf" srcId="{BA06A269-8A7D-4688-A0F9-CDF1F1A2AB3D}" destId="{79AB20B4-9DF6-4D2E-B775-96DAB82D41DA}" srcOrd="4" destOrd="0" presId="urn:microsoft.com/office/officeart/2016/7/layout/BasicLinearProcessNumbered"/>
    <dgm:cxn modelId="{97A254F0-3484-41C6-9F95-0DD618A703F4}" type="presParOf" srcId="{79AB20B4-9DF6-4D2E-B775-96DAB82D41DA}" destId="{B65AC93A-8765-4E45-B860-EE06E2C92EB1}" srcOrd="0" destOrd="0" presId="urn:microsoft.com/office/officeart/2016/7/layout/BasicLinearProcessNumbered"/>
    <dgm:cxn modelId="{D515B936-D176-4765-B4B9-09DB7669AC3A}" type="presParOf" srcId="{79AB20B4-9DF6-4D2E-B775-96DAB82D41DA}" destId="{B6AD8FA5-2D6D-4EC8-8EC5-BCC15A9B518C}" srcOrd="1" destOrd="0" presId="urn:microsoft.com/office/officeart/2016/7/layout/BasicLinearProcessNumbered"/>
    <dgm:cxn modelId="{76090562-8CAA-452E-B459-FFBC46E6A369}" type="presParOf" srcId="{79AB20B4-9DF6-4D2E-B775-96DAB82D41DA}" destId="{92B0960F-FE20-46E5-A40F-CF7B29651359}" srcOrd="2" destOrd="0" presId="urn:microsoft.com/office/officeart/2016/7/layout/BasicLinearProcessNumbered"/>
    <dgm:cxn modelId="{37F17FA9-B7D4-4F37-82D9-8F55D1C4321B}" type="presParOf" srcId="{79AB20B4-9DF6-4D2E-B775-96DAB82D41DA}" destId="{09C45727-6821-4D75-816B-22C7B28297DE}" srcOrd="3" destOrd="0" presId="urn:microsoft.com/office/officeart/2016/7/layout/BasicLinearProcessNumbered"/>
    <dgm:cxn modelId="{DA132C88-B410-4F36-A4C2-FB33EAC8E1FC}" type="presParOf" srcId="{BA06A269-8A7D-4688-A0F9-CDF1F1A2AB3D}" destId="{CB4E4E1C-A795-4125-AD0D-EE13EEF389B4}" srcOrd="5" destOrd="0" presId="urn:microsoft.com/office/officeart/2016/7/layout/BasicLinearProcessNumbered"/>
    <dgm:cxn modelId="{C2D6E654-1290-4237-AA75-C693EB14C37A}" type="presParOf" srcId="{BA06A269-8A7D-4688-A0F9-CDF1F1A2AB3D}" destId="{CA4AB57B-7415-4E76-9921-CD62832C29B7}" srcOrd="6" destOrd="0" presId="urn:microsoft.com/office/officeart/2016/7/layout/BasicLinearProcessNumbered"/>
    <dgm:cxn modelId="{945D6976-6C4D-4551-A90A-1B8E558D2365}" type="presParOf" srcId="{CA4AB57B-7415-4E76-9921-CD62832C29B7}" destId="{EE69DB84-9352-4927-AB85-3C57DB6E1D3F}" srcOrd="0" destOrd="0" presId="urn:microsoft.com/office/officeart/2016/7/layout/BasicLinearProcessNumbered"/>
    <dgm:cxn modelId="{562EC904-B8E1-4EFF-94C8-0F96B8CB2C53}" type="presParOf" srcId="{CA4AB57B-7415-4E76-9921-CD62832C29B7}" destId="{D394DD6F-3A43-479F-9D5D-741910B70396}" srcOrd="1" destOrd="0" presId="urn:microsoft.com/office/officeart/2016/7/layout/BasicLinearProcessNumbered"/>
    <dgm:cxn modelId="{4FF3A6FD-F239-42B9-B256-FC54A9F42B66}" type="presParOf" srcId="{CA4AB57B-7415-4E76-9921-CD62832C29B7}" destId="{8C8BBFC2-45B2-4D1C-B32A-E4D557FB8355}" srcOrd="2" destOrd="0" presId="urn:microsoft.com/office/officeart/2016/7/layout/BasicLinearProcessNumbered"/>
    <dgm:cxn modelId="{190C0BC6-3508-4532-9AC6-88C0148FEC0F}" type="presParOf" srcId="{CA4AB57B-7415-4E76-9921-CD62832C29B7}" destId="{EF5FA5B4-3253-4699-8607-0780FE9F457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BB3DBB-2310-4940-9651-4D2B4CCBF83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D719ED2-6774-4CFB-88FF-68385466A9DD}">
      <dgm:prSet/>
      <dgm:spPr/>
      <dgm:t>
        <a:bodyPr/>
        <a:lstStyle/>
        <a:p>
          <a:pPr>
            <a:defRPr cap="all"/>
          </a:pPr>
          <a:r>
            <a:rPr lang="da-DK"/>
            <a:t>Vægter individuel frihed, ytringsfrihed, ejendomsret og markedsøkonomi</a:t>
          </a:r>
          <a:endParaRPr lang="en-US"/>
        </a:p>
      </dgm:t>
    </dgm:pt>
    <dgm:pt modelId="{03D57069-29E0-4FCE-B6A3-AB04DDA296D8}" type="parTrans" cxnId="{948660A5-4E07-4569-9495-802DC864EB45}">
      <dgm:prSet/>
      <dgm:spPr/>
      <dgm:t>
        <a:bodyPr/>
        <a:lstStyle/>
        <a:p>
          <a:endParaRPr lang="en-US"/>
        </a:p>
      </dgm:t>
    </dgm:pt>
    <dgm:pt modelId="{3370F5BA-421E-4BB8-B4A5-D48DAB98B02F}" type="sibTrans" cxnId="{948660A5-4E07-4569-9495-802DC864EB45}">
      <dgm:prSet/>
      <dgm:spPr/>
      <dgm:t>
        <a:bodyPr/>
        <a:lstStyle/>
        <a:p>
          <a:endParaRPr lang="en-US"/>
        </a:p>
      </dgm:t>
    </dgm:pt>
    <dgm:pt modelId="{9F65FCE8-DE73-4567-AAF5-C0FDA633AC7B}">
      <dgm:prSet/>
      <dgm:spPr/>
      <dgm:t>
        <a:bodyPr/>
        <a:lstStyle/>
        <a:p>
          <a:pPr>
            <a:defRPr cap="all"/>
          </a:pPr>
          <a:r>
            <a:rPr lang="da-DK"/>
            <a:t>Markedet regulerer sig selv</a:t>
          </a:r>
          <a:endParaRPr lang="en-US"/>
        </a:p>
      </dgm:t>
    </dgm:pt>
    <dgm:pt modelId="{78BBEF06-EF90-4C72-98E3-9317D4E0D345}" type="parTrans" cxnId="{7C581A6B-E14E-4E46-96D0-3B95E8616C01}">
      <dgm:prSet/>
      <dgm:spPr/>
      <dgm:t>
        <a:bodyPr/>
        <a:lstStyle/>
        <a:p>
          <a:endParaRPr lang="en-US"/>
        </a:p>
      </dgm:t>
    </dgm:pt>
    <dgm:pt modelId="{420A5A12-9D8E-4FBA-9455-B1AAD31474AB}" type="sibTrans" cxnId="{7C581A6B-E14E-4E46-96D0-3B95E8616C01}">
      <dgm:prSet/>
      <dgm:spPr/>
      <dgm:t>
        <a:bodyPr/>
        <a:lstStyle/>
        <a:p>
          <a:endParaRPr lang="en-US"/>
        </a:p>
      </dgm:t>
    </dgm:pt>
    <dgm:pt modelId="{0FD45288-CC0D-442D-85C9-0950AC2C9C00}">
      <dgm:prSet/>
      <dgm:spPr/>
      <dgm:t>
        <a:bodyPr/>
        <a:lstStyle/>
        <a:p>
          <a:pPr>
            <a:defRPr cap="all"/>
          </a:pPr>
          <a:r>
            <a:rPr lang="da-DK"/>
            <a:t>Statens rolle er begrænset</a:t>
          </a:r>
          <a:endParaRPr lang="en-US"/>
        </a:p>
      </dgm:t>
    </dgm:pt>
    <dgm:pt modelId="{9C44859E-316C-463B-A1D7-466207C3815E}" type="parTrans" cxnId="{57134938-10E1-4F67-9D2F-07B6137AF665}">
      <dgm:prSet/>
      <dgm:spPr/>
      <dgm:t>
        <a:bodyPr/>
        <a:lstStyle/>
        <a:p>
          <a:endParaRPr lang="en-US"/>
        </a:p>
      </dgm:t>
    </dgm:pt>
    <dgm:pt modelId="{35E51B9B-8E60-469A-A0BA-93D2C546DB08}" type="sibTrans" cxnId="{57134938-10E1-4F67-9D2F-07B6137AF665}">
      <dgm:prSet/>
      <dgm:spPr/>
      <dgm:t>
        <a:bodyPr/>
        <a:lstStyle/>
        <a:p>
          <a:endParaRPr lang="en-US"/>
        </a:p>
      </dgm:t>
    </dgm:pt>
    <dgm:pt modelId="{AA3FEA1B-F16D-4C50-9D1B-B32D2EAD2FAF}" type="pres">
      <dgm:prSet presAssocID="{1EBB3DBB-2310-4940-9651-4D2B4CCBF83A}" presName="root" presStyleCnt="0">
        <dgm:presLayoutVars>
          <dgm:dir/>
          <dgm:resizeHandles val="exact"/>
        </dgm:presLayoutVars>
      </dgm:prSet>
      <dgm:spPr/>
    </dgm:pt>
    <dgm:pt modelId="{9427FD5F-BF52-4014-B5E9-2DA333C1D8C2}" type="pres">
      <dgm:prSet presAssocID="{BD719ED2-6774-4CFB-88FF-68385466A9DD}" presName="compNode" presStyleCnt="0"/>
      <dgm:spPr/>
    </dgm:pt>
    <dgm:pt modelId="{D7DB54FE-4381-4B94-B191-9345624B5769}" type="pres">
      <dgm:prSet presAssocID="{BD719ED2-6774-4CFB-88FF-68385466A9DD}" presName="iconBgRect" presStyleLbl="bgShp" presStyleIdx="0" presStyleCnt="3"/>
      <dgm:spPr/>
    </dgm:pt>
    <dgm:pt modelId="{A956CB1B-4884-405B-9EE6-D72F795F4562}" type="pres">
      <dgm:prSet presAssocID="{BD719ED2-6774-4CFB-88FF-68385466A9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629B2AC6-9587-4FA9-9E4F-0F517CEEA42B}" type="pres">
      <dgm:prSet presAssocID="{BD719ED2-6774-4CFB-88FF-68385466A9DD}" presName="spaceRect" presStyleCnt="0"/>
      <dgm:spPr/>
    </dgm:pt>
    <dgm:pt modelId="{C7B60B16-DC79-4C21-9E28-AB7A536BB281}" type="pres">
      <dgm:prSet presAssocID="{BD719ED2-6774-4CFB-88FF-68385466A9DD}" presName="textRect" presStyleLbl="revTx" presStyleIdx="0" presStyleCnt="3">
        <dgm:presLayoutVars>
          <dgm:chMax val="1"/>
          <dgm:chPref val="1"/>
        </dgm:presLayoutVars>
      </dgm:prSet>
      <dgm:spPr/>
    </dgm:pt>
    <dgm:pt modelId="{7A90A623-5BE7-482A-9297-7492B45674CD}" type="pres">
      <dgm:prSet presAssocID="{3370F5BA-421E-4BB8-B4A5-D48DAB98B02F}" presName="sibTrans" presStyleCnt="0"/>
      <dgm:spPr/>
    </dgm:pt>
    <dgm:pt modelId="{EBE78243-A596-40CE-84D1-80DBA18C5D1D}" type="pres">
      <dgm:prSet presAssocID="{9F65FCE8-DE73-4567-AAF5-C0FDA633AC7B}" presName="compNode" presStyleCnt="0"/>
      <dgm:spPr/>
    </dgm:pt>
    <dgm:pt modelId="{1A4CBBB3-96EE-4795-A810-032AB8D6910C}" type="pres">
      <dgm:prSet presAssocID="{9F65FCE8-DE73-4567-AAF5-C0FDA633AC7B}" presName="iconBgRect" presStyleLbl="bgShp" presStyleIdx="1" presStyleCnt="3"/>
      <dgm:spPr/>
    </dgm:pt>
    <dgm:pt modelId="{2F5587EC-EA18-49EF-A217-BC4DCB0A90C6}" type="pres">
      <dgm:prSet presAssocID="{9F65FCE8-DE73-4567-AAF5-C0FDA633AC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4E66559-74FF-4C15-8CE8-DC76DF033249}" type="pres">
      <dgm:prSet presAssocID="{9F65FCE8-DE73-4567-AAF5-C0FDA633AC7B}" presName="spaceRect" presStyleCnt="0"/>
      <dgm:spPr/>
    </dgm:pt>
    <dgm:pt modelId="{F3BC12D6-EC30-4AF8-96AE-B5CAFE3AA52E}" type="pres">
      <dgm:prSet presAssocID="{9F65FCE8-DE73-4567-AAF5-C0FDA633AC7B}" presName="textRect" presStyleLbl="revTx" presStyleIdx="1" presStyleCnt="3">
        <dgm:presLayoutVars>
          <dgm:chMax val="1"/>
          <dgm:chPref val="1"/>
        </dgm:presLayoutVars>
      </dgm:prSet>
      <dgm:spPr/>
    </dgm:pt>
    <dgm:pt modelId="{CE618346-F453-4584-B091-E9454E2DA9CB}" type="pres">
      <dgm:prSet presAssocID="{420A5A12-9D8E-4FBA-9455-B1AAD31474AB}" presName="sibTrans" presStyleCnt="0"/>
      <dgm:spPr/>
    </dgm:pt>
    <dgm:pt modelId="{12960D68-84AE-482C-B466-35BAFAB8B5DC}" type="pres">
      <dgm:prSet presAssocID="{0FD45288-CC0D-442D-85C9-0950AC2C9C00}" presName="compNode" presStyleCnt="0"/>
      <dgm:spPr/>
    </dgm:pt>
    <dgm:pt modelId="{4E176369-61C0-4A87-A06B-2F3160ABC9E1}" type="pres">
      <dgm:prSet presAssocID="{0FD45288-CC0D-442D-85C9-0950AC2C9C00}" presName="iconBgRect" presStyleLbl="bgShp" presStyleIdx="2" presStyleCnt="3"/>
      <dgm:spPr/>
    </dgm:pt>
    <dgm:pt modelId="{B463EA69-0784-4DB7-A0EC-B73CB58E84ED}" type="pres">
      <dgm:prSet presAssocID="{0FD45288-CC0D-442D-85C9-0950AC2C9C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AD208D42-6C2B-4C23-B07B-EA506669B4E9}" type="pres">
      <dgm:prSet presAssocID="{0FD45288-CC0D-442D-85C9-0950AC2C9C00}" presName="spaceRect" presStyleCnt="0"/>
      <dgm:spPr/>
    </dgm:pt>
    <dgm:pt modelId="{C76BFA00-DD03-419B-BCDF-03B8805E2296}" type="pres">
      <dgm:prSet presAssocID="{0FD45288-CC0D-442D-85C9-0950AC2C9C0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2F0EF2E-F4EE-4304-A7BC-8B746BD8D6F3}" type="presOf" srcId="{BD719ED2-6774-4CFB-88FF-68385466A9DD}" destId="{C7B60B16-DC79-4C21-9E28-AB7A536BB281}" srcOrd="0" destOrd="0" presId="urn:microsoft.com/office/officeart/2018/5/layout/IconCircleLabelList"/>
    <dgm:cxn modelId="{57134938-10E1-4F67-9D2F-07B6137AF665}" srcId="{1EBB3DBB-2310-4940-9651-4D2B4CCBF83A}" destId="{0FD45288-CC0D-442D-85C9-0950AC2C9C00}" srcOrd="2" destOrd="0" parTransId="{9C44859E-316C-463B-A1D7-466207C3815E}" sibTransId="{35E51B9B-8E60-469A-A0BA-93D2C546DB08}"/>
    <dgm:cxn modelId="{7C581A6B-E14E-4E46-96D0-3B95E8616C01}" srcId="{1EBB3DBB-2310-4940-9651-4D2B4CCBF83A}" destId="{9F65FCE8-DE73-4567-AAF5-C0FDA633AC7B}" srcOrd="1" destOrd="0" parTransId="{78BBEF06-EF90-4C72-98E3-9317D4E0D345}" sibTransId="{420A5A12-9D8E-4FBA-9455-B1AAD31474AB}"/>
    <dgm:cxn modelId="{AF0CA095-19F4-43F2-8BB3-57CB82DE4104}" type="presOf" srcId="{1EBB3DBB-2310-4940-9651-4D2B4CCBF83A}" destId="{AA3FEA1B-F16D-4C50-9D1B-B32D2EAD2FAF}" srcOrd="0" destOrd="0" presId="urn:microsoft.com/office/officeart/2018/5/layout/IconCircleLabelList"/>
    <dgm:cxn modelId="{948660A5-4E07-4569-9495-802DC864EB45}" srcId="{1EBB3DBB-2310-4940-9651-4D2B4CCBF83A}" destId="{BD719ED2-6774-4CFB-88FF-68385466A9DD}" srcOrd="0" destOrd="0" parTransId="{03D57069-29E0-4FCE-B6A3-AB04DDA296D8}" sibTransId="{3370F5BA-421E-4BB8-B4A5-D48DAB98B02F}"/>
    <dgm:cxn modelId="{E9347BB6-76B7-4BFB-93A9-7D1E66A4265F}" type="presOf" srcId="{0FD45288-CC0D-442D-85C9-0950AC2C9C00}" destId="{C76BFA00-DD03-419B-BCDF-03B8805E2296}" srcOrd="0" destOrd="0" presId="urn:microsoft.com/office/officeart/2018/5/layout/IconCircleLabelList"/>
    <dgm:cxn modelId="{0EC6B3C9-077C-4369-A1A1-C1D120727536}" type="presOf" srcId="{9F65FCE8-DE73-4567-AAF5-C0FDA633AC7B}" destId="{F3BC12D6-EC30-4AF8-96AE-B5CAFE3AA52E}" srcOrd="0" destOrd="0" presId="urn:microsoft.com/office/officeart/2018/5/layout/IconCircleLabelList"/>
    <dgm:cxn modelId="{494C506D-9F8D-4A36-B137-1AE5848BBDA9}" type="presParOf" srcId="{AA3FEA1B-F16D-4C50-9D1B-B32D2EAD2FAF}" destId="{9427FD5F-BF52-4014-B5E9-2DA333C1D8C2}" srcOrd="0" destOrd="0" presId="urn:microsoft.com/office/officeart/2018/5/layout/IconCircleLabelList"/>
    <dgm:cxn modelId="{E3B4EF82-B1AE-47F1-AA66-921CE9D18179}" type="presParOf" srcId="{9427FD5F-BF52-4014-B5E9-2DA333C1D8C2}" destId="{D7DB54FE-4381-4B94-B191-9345624B5769}" srcOrd="0" destOrd="0" presId="urn:microsoft.com/office/officeart/2018/5/layout/IconCircleLabelList"/>
    <dgm:cxn modelId="{A67BF1CD-7237-4688-ACC8-36A56D9FBE8D}" type="presParOf" srcId="{9427FD5F-BF52-4014-B5E9-2DA333C1D8C2}" destId="{A956CB1B-4884-405B-9EE6-D72F795F4562}" srcOrd="1" destOrd="0" presId="urn:microsoft.com/office/officeart/2018/5/layout/IconCircleLabelList"/>
    <dgm:cxn modelId="{BE81415C-FAE1-4B93-BD1F-A3EC4191DC71}" type="presParOf" srcId="{9427FD5F-BF52-4014-B5E9-2DA333C1D8C2}" destId="{629B2AC6-9587-4FA9-9E4F-0F517CEEA42B}" srcOrd="2" destOrd="0" presId="urn:microsoft.com/office/officeart/2018/5/layout/IconCircleLabelList"/>
    <dgm:cxn modelId="{269185C2-38C7-48D1-8620-0CA05F9E7442}" type="presParOf" srcId="{9427FD5F-BF52-4014-B5E9-2DA333C1D8C2}" destId="{C7B60B16-DC79-4C21-9E28-AB7A536BB281}" srcOrd="3" destOrd="0" presId="urn:microsoft.com/office/officeart/2018/5/layout/IconCircleLabelList"/>
    <dgm:cxn modelId="{8DF06F23-5ED4-48F4-8144-EA9BFC8F96D8}" type="presParOf" srcId="{AA3FEA1B-F16D-4C50-9D1B-B32D2EAD2FAF}" destId="{7A90A623-5BE7-482A-9297-7492B45674CD}" srcOrd="1" destOrd="0" presId="urn:microsoft.com/office/officeart/2018/5/layout/IconCircleLabelList"/>
    <dgm:cxn modelId="{7A36AC7B-7BCF-4D77-B491-93036440CC78}" type="presParOf" srcId="{AA3FEA1B-F16D-4C50-9D1B-B32D2EAD2FAF}" destId="{EBE78243-A596-40CE-84D1-80DBA18C5D1D}" srcOrd="2" destOrd="0" presId="urn:microsoft.com/office/officeart/2018/5/layout/IconCircleLabelList"/>
    <dgm:cxn modelId="{F4259C1F-DBA8-4EF6-B52D-5D0429582D04}" type="presParOf" srcId="{EBE78243-A596-40CE-84D1-80DBA18C5D1D}" destId="{1A4CBBB3-96EE-4795-A810-032AB8D6910C}" srcOrd="0" destOrd="0" presId="urn:microsoft.com/office/officeart/2018/5/layout/IconCircleLabelList"/>
    <dgm:cxn modelId="{8921F6A8-CF19-4BEF-9CA1-F3BE8A328BD7}" type="presParOf" srcId="{EBE78243-A596-40CE-84D1-80DBA18C5D1D}" destId="{2F5587EC-EA18-49EF-A217-BC4DCB0A90C6}" srcOrd="1" destOrd="0" presId="urn:microsoft.com/office/officeart/2018/5/layout/IconCircleLabelList"/>
    <dgm:cxn modelId="{C939C7FF-DC69-4F17-907F-8ADEF7B71EEC}" type="presParOf" srcId="{EBE78243-A596-40CE-84D1-80DBA18C5D1D}" destId="{A4E66559-74FF-4C15-8CE8-DC76DF033249}" srcOrd="2" destOrd="0" presId="urn:microsoft.com/office/officeart/2018/5/layout/IconCircleLabelList"/>
    <dgm:cxn modelId="{588F5EBC-3C41-4CD4-9427-D6294413D702}" type="presParOf" srcId="{EBE78243-A596-40CE-84D1-80DBA18C5D1D}" destId="{F3BC12D6-EC30-4AF8-96AE-B5CAFE3AA52E}" srcOrd="3" destOrd="0" presId="urn:microsoft.com/office/officeart/2018/5/layout/IconCircleLabelList"/>
    <dgm:cxn modelId="{7260A004-F794-4B00-83AE-E1A075FFF825}" type="presParOf" srcId="{AA3FEA1B-F16D-4C50-9D1B-B32D2EAD2FAF}" destId="{CE618346-F453-4584-B091-E9454E2DA9CB}" srcOrd="3" destOrd="0" presId="urn:microsoft.com/office/officeart/2018/5/layout/IconCircleLabelList"/>
    <dgm:cxn modelId="{91EA05AC-2D78-4A17-97F4-8EB2BE0E2F82}" type="presParOf" srcId="{AA3FEA1B-F16D-4C50-9D1B-B32D2EAD2FAF}" destId="{12960D68-84AE-482C-B466-35BAFAB8B5DC}" srcOrd="4" destOrd="0" presId="urn:microsoft.com/office/officeart/2018/5/layout/IconCircleLabelList"/>
    <dgm:cxn modelId="{3450BCA3-88EE-4DAE-8C76-272FE51CEF36}" type="presParOf" srcId="{12960D68-84AE-482C-B466-35BAFAB8B5DC}" destId="{4E176369-61C0-4A87-A06B-2F3160ABC9E1}" srcOrd="0" destOrd="0" presId="urn:microsoft.com/office/officeart/2018/5/layout/IconCircleLabelList"/>
    <dgm:cxn modelId="{9F6012F2-5BF4-404D-930E-1AE0A9B0711C}" type="presParOf" srcId="{12960D68-84AE-482C-B466-35BAFAB8B5DC}" destId="{B463EA69-0784-4DB7-A0EC-B73CB58E84ED}" srcOrd="1" destOrd="0" presId="urn:microsoft.com/office/officeart/2018/5/layout/IconCircleLabelList"/>
    <dgm:cxn modelId="{3E7C011A-DFFF-40AE-9534-644CB1F7D448}" type="presParOf" srcId="{12960D68-84AE-482C-B466-35BAFAB8B5DC}" destId="{AD208D42-6C2B-4C23-B07B-EA506669B4E9}" srcOrd="2" destOrd="0" presId="urn:microsoft.com/office/officeart/2018/5/layout/IconCircleLabelList"/>
    <dgm:cxn modelId="{5EF17DA3-758C-441A-93DC-A41FFC42A53C}" type="presParOf" srcId="{12960D68-84AE-482C-B466-35BAFAB8B5DC}" destId="{C76BFA00-DD03-419B-BCDF-03B8805E22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1157CB-5CB3-4136-A9BF-4FC1066178E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4FCD0F-73BA-4D92-A9A8-76633F6089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 dirty="0"/>
            <a:t>Hvad er den bedste isme, til at skabe et sundt samfund?</a:t>
          </a:r>
          <a:endParaRPr lang="en-US" dirty="0"/>
        </a:p>
      </dgm:t>
    </dgm:pt>
    <dgm:pt modelId="{22202F75-7229-4A2E-9C43-5A056EE59094}" type="parTrans" cxnId="{8D75FBFC-E55E-48BF-A706-CEE5388FF193}">
      <dgm:prSet/>
      <dgm:spPr/>
      <dgm:t>
        <a:bodyPr/>
        <a:lstStyle/>
        <a:p>
          <a:endParaRPr lang="en-US"/>
        </a:p>
      </dgm:t>
    </dgm:pt>
    <dgm:pt modelId="{CD12A651-79AF-40A0-BB69-0A1F586CFA47}" type="sibTrans" cxnId="{8D75FBFC-E55E-48BF-A706-CEE5388FF193}">
      <dgm:prSet/>
      <dgm:spPr/>
      <dgm:t>
        <a:bodyPr/>
        <a:lstStyle/>
        <a:p>
          <a:endParaRPr lang="en-US"/>
        </a:p>
      </dgm:t>
    </dgm:pt>
    <dgm:pt modelId="{0929EA40-E9A7-4C79-BADF-BE0CCBCF4F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 dirty="0"/>
            <a:t>1. Landsby</a:t>
          </a:r>
          <a:endParaRPr lang="en-US" dirty="0"/>
        </a:p>
      </dgm:t>
    </dgm:pt>
    <dgm:pt modelId="{7737F2D6-BE1E-4834-9220-18BB23858B17}" type="parTrans" cxnId="{70FF1D9D-E7D4-4120-9AF4-D2D940CB4FFF}">
      <dgm:prSet/>
      <dgm:spPr/>
      <dgm:t>
        <a:bodyPr/>
        <a:lstStyle/>
        <a:p>
          <a:endParaRPr lang="en-US"/>
        </a:p>
      </dgm:t>
    </dgm:pt>
    <dgm:pt modelId="{76986B2B-44E5-4DAE-AF6B-2A74D1AC717C}" type="sibTrans" cxnId="{70FF1D9D-E7D4-4120-9AF4-D2D940CB4FFF}">
      <dgm:prSet/>
      <dgm:spPr/>
      <dgm:t>
        <a:bodyPr/>
        <a:lstStyle/>
        <a:p>
          <a:endParaRPr lang="en-US"/>
        </a:p>
      </dgm:t>
    </dgm:pt>
    <dgm:pt modelId="{B1A5FC9B-38CC-496E-868F-573B0F9CD8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 dirty="0"/>
            <a:t>2. Land</a:t>
          </a:r>
          <a:endParaRPr lang="en-US" dirty="0"/>
        </a:p>
      </dgm:t>
    </dgm:pt>
    <dgm:pt modelId="{3CD9D851-50A4-47CD-B911-5D81B2D6D835}" type="parTrans" cxnId="{D9A45175-40E7-40A3-B727-9EC88D95A1FA}">
      <dgm:prSet/>
      <dgm:spPr/>
      <dgm:t>
        <a:bodyPr/>
        <a:lstStyle/>
        <a:p>
          <a:endParaRPr lang="en-US"/>
        </a:p>
      </dgm:t>
    </dgm:pt>
    <dgm:pt modelId="{F0435570-B6BA-46A4-AFC5-D59B21F78697}" type="sibTrans" cxnId="{D9A45175-40E7-40A3-B727-9EC88D95A1FA}">
      <dgm:prSet/>
      <dgm:spPr/>
      <dgm:t>
        <a:bodyPr/>
        <a:lstStyle/>
        <a:p>
          <a:endParaRPr lang="en-US"/>
        </a:p>
      </dgm:t>
    </dgm:pt>
    <dgm:pt modelId="{796D18C2-40FB-4A63-B9E6-C9566417CF24}" type="pres">
      <dgm:prSet presAssocID="{411157CB-5CB3-4136-A9BF-4FC1066178E5}" presName="root" presStyleCnt="0">
        <dgm:presLayoutVars>
          <dgm:dir/>
          <dgm:resizeHandles val="exact"/>
        </dgm:presLayoutVars>
      </dgm:prSet>
      <dgm:spPr/>
    </dgm:pt>
    <dgm:pt modelId="{8D0DBF71-E756-43B9-982F-72A5446F90B7}" type="pres">
      <dgm:prSet presAssocID="{794FCD0F-73BA-4D92-A9A8-76633F6089C9}" presName="compNode" presStyleCnt="0"/>
      <dgm:spPr/>
    </dgm:pt>
    <dgm:pt modelId="{E409862E-58E6-414B-A65D-245D847774DE}" type="pres">
      <dgm:prSet presAssocID="{794FCD0F-73BA-4D92-A9A8-76633F6089C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0CAF9E9-E01B-49E9-B68E-A2EEAAE54DF3}" type="pres">
      <dgm:prSet presAssocID="{794FCD0F-73BA-4D92-A9A8-76633F6089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F3B138B3-C683-49A7-A107-61C06F9A3E0D}" type="pres">
      <dgm:prSet presAssocID="{794FCD0F-73BA-4D92-A9A8-76633F6089C9}" presName="spaceRect" presStyleCnt="0"/>
      <dgm:spPr/>
    </dgm:pt>
    <dgm:pt modelId="{7752EB03-CE6C-4095-882D-8703F2A8EC92}" type="pres">
      <dgm:prSet presAssocID="{794FCD0F-73BA-4D92-A9A8-76633F6089C9}" presName="textRect" presStyleLbl="revTx" presStyleIdx="0" presStyleCnt="3">
        <dgm:presLayoutVars>
          <dgm:chMax val="1"/>
          <dgm:chPref val="1"/>
        </dgm:presLayoutVars>
      </dgm:prSet>
      <dgm:spPr/>
    </dgm:pt>
    <dgm:pt modelId="{9D653E52-3864-4542-88D6-060B78B69F51}" type="pres">
      <dgm:prSet presAssocID="{CD12A651-79AF-40A0-BB69-0A1F586CFA47}" presName="sibTrans" presStyleCnt="0"/>
      <dgm:spPr/>
    </dgm:pt>
    <dgm:pt modelId="{54F1C37F-69E3-4B28-A786-D1EBEF9D08BA}" type="pres">
      <dgm:prSet presAssocID="{0929EA40-E9A7-4C79-BADF-BE0CCBCF4F87}" presName="compNode" presStyleCnt="0"/>
      <dgm:spPr/>
    </dgm:pt>
    <dgm:pt modelId="{C4F5EF51-96ED-4963-B912-67A07C0F784E}" type="pres">
      <dgm:prSet presAssocID="{0929EA40-E9A7-4C79-BADF-BE0CCBCF4F8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9798502-1723-4F2A-A686-D906B74A9F89}" type="pres">
      <dgm:prSet presAssocID="{0929EA40-E9A7-4C79-BADF-BE0CCBCF4F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årdscene med massiv udfyldning"/>
        </a:ext>
      </dgm:extLst>
    </dgm:pt>
    <dgm:pt modelId="{32F58B58-9AC7-44AF-94BE-07D6034470E6}" type="pres">
      <dgm:prSet presAssocID="{0929EA40-E9A7-4C79-BADF-BE0CCBCF4F87}" presName="spaceRect" presStyleCnt="0"/>
      <dgm:spPr/>
    </dgm:pt>
    <dgm:pt modelId="{D237D8A0-DDFE-416D-A346-DCAA419A6F4B}" type="pres">
      <dgm:prSet presAssocID="{0929EA40-E9A7-4C79-BADF-BE0CCBCF4F87}" presName="textRect" presStyleLbl="revTx" presStyleIdx="1" presStyleCnt="3">
        <dgm:presLayoutVars>
          <dgm:chMax val="1"/>
          <dgm:chPref val="1"/>
        </dgm:presLayoutVars>
      </dgm:prSet>
      <dgm:spPr/>
    </dgm:pt>
    <dgm:pt modelId="{D2B9B043-BC37-4655-A1F1-51514C609712}" type="pres">
      <dgm:prSet presAssocID="{76986B2B-44E5-4DAE-AF6B-2A74D1AC717C}" presName="sibTrans" presStyleCnt="0"/>
      <dgm:spPr/>
    </dgm:pt>
    <dgm:pt modelId="{A277227E-8D20-4ACC-BB14-D4EDAD11EA4E}" type="pres">
      <dgm:prSet presAssocID="{B1A5FC9B-38CC-496E-868F-573B0F9CD819}" presName="compNode" presStyleCnt="0"/>
      <dgm:spPr/>
    </dgm:pt>
    <dgm:pt modelId="{37516261-2DD0-4DBB-BCCB-11EE3E0E6FB2}" type="pres">
      <dgm:prSet presAssocID="{B1A5FC9B-38CC-496E-868F-573B0F9CD81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AE38A78-B53C-49BA-8E64-8DBCCFA746FD}" type="pres">
      <dgm:prSet presAssocID="{B1A5FC9B-38CC-496E-868F-573B0F9CD8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y med massiv udfyldning"/>
        </a:ext>
      </dgm:extLst>
    </dgm:pt>
    <dgm:pt modelId="{0F5236A1-6F11-40A9-A115-E61308ACA03A}" type="pres">
      <dgm:prSet presAssocID="{B1A5FC9B-38CC-496E-868F-573B0F9CD819}" presName="spaceRect" presStyleCnt="0"/>
      <dgm:spPr/>
    </dgm:pt>
    <dgm:pt modelId="{51B89414-586C-418A-A863-8CCD0194ED8F}" type="pres">
      <dgm:prSet presAssocID="{B1A5FC9B-38CC-496E-868F-573B0F9CD81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6E422C-3399-443A-82AF-A448A367AC85}" type="presOf" srcId="{411157CB-5CB3-4136-A9BF-4FC1066178E5}" destId="{796D18C2-40FB-4A63-B9E6-C9566417CF24}" srcOrd="0" destOrd="0" presId="urn:microsoft.com/office/officeart/2018/5/layout/IconLeafLabelList"/>
    <dgm:cxn modelId="{7A2D6274-ACEE-4FF9-9D65-C3571BDAD4D1}" type="presOf" srcId="{B1A5FC9B-38CC-496E-868F-573B0F9CD819}" destId="{51B89414-586C-418A-A863-8CCD0194ED8F}" srcOrd="0" destOrd="0" presId="urn:microsoft.com/office/officeart/2018/5/layout/IconLeafLabelList"/>
    <dgm:cxn modelId="{D9A45175-40E7-40A3-B727-9EC88D95A1FA}" srcId="{411157CB-5CB3-4136-A9BF-4FC1066178E5}" destId="{B1A5FC9B-38CC-496E-868F-573B0F9CD819}" srcOrd="2" destOrd="0" parTransId="{3CD9D851-50A4-47CD-B911-5D81B2D6D835}" sibTransId="{F0435570-B6BA-46A4-AFC5-D59B21F78697}"/>
    <dgm:cxn modelId="{70FF1D9D-E7D4-4120-9AF4-D2D940CB4FFF}" srcId="{411157CB-5CB3-4136-A9BF-4FC1066178E5}" destId="{0929EA40-E9A7-4C79-BADF-BE0CCBCF4F87}" srcOrd="1" destOrd="0" parTransId="{7737F2D6-BE1E-4834-9220-18BB23858B17}" sibTransId="{76986B2B-44E5-4DAE-AF6B-2A74D1AC717C}"/>
    <dgm:cxn modelId="{310BF1EE-15A6-4F63-95D5-6E715F322A9C}" type="presOf" srcId="{0929EA40-E9A7-4C79-BADF-BE0CCBCF4F87}" destId="{D237D8A0-DDFE-416D-A346-DCAA419A6F4B}" srcOrd="0" destOrd="0" presId="urn:microsoft.com/office/officeart/2018/5/layout/IconLeafLabelList"/>
    <dgm:cxn modelId="{A2BB3DEF-6CF3-44BC-B306-AC3CA03984A3}" type="presOf" srcId="{794FCD0F-73BA-4D92-A9A8-76633F6089C9}" destId="{7752EB03-CE6C-4095-882D-8703F2A8EC92}" srcOrd="0" destOrd="0" presId="urn:microsoft.com/office/officeart/2018/5/layout/IconLeafLabelList"/>
    <dgm:cxn modelId="{8D75FBFC-E55E-48BF-A706-CEE5388FF193}" srcId="{411157CB-5CB3-4136-A9BF-4FC1066178E5}" destId="{794FCD0F-73BA-4D92-A9A8-76633F6089C9}" srcOrd="0" destOrd="0" parTransId="{22202F75-7229-4A2E-9C43-5A056EE59094}" sibTransId="{CD12A651-79AF-40A0-BB69-0A1F586CFA47}"/>
    <dgm:cxn modelId="{2C96060B-361E-4F80-9101-2AC805090076}" type="presParOf" srcId="{796D18C2-40FB-4A63-B9E6-C9566417CF24}" destId="{8D0DBF71-E756-43B9-982F-72A5446F90B7}" srcOrd="0" destOrd="0" presId="urn:microsoft.com/office/officeart/2018/5/layout/IconLeafLabelList"/>
    <dgm:cxn modelId="{F76AFA71-1851-4B3E-B5BC-3F54F080A9A2}" type="presParOf" srcId="{8D0DBF71-E756-43B9-982F-72A5446F90B7}" destId="{E409862E-58E6-414B-A65D-245D847774DE}" srcOrd="0" destOrd="0" presId="urn:microsoft.com/office/officeart/2018/5/layout/IconLeafLabelList"/>
    <dgm:cxn modelId="{F912354A-C021-41E4-B96A-6C47F16889D7}" type="presParOf" srcId="{8D0DBF71-E756-43B9-982F-72A5446F90B7}" destId="{10CAF9E9-E01B-49E9-B68E-A2EEAAE54DF3}" srcOrd="1" destOrd="0" presId="urn:microsoft.com/office/officeart/2018/5/layout/IconLeafLabelList"/>
    <dgm:cxn modelId="{333D68AC-4ABB-4FBB-BAAB-A216A2C85384}" type="presParOf" srcId="{8D0DBF71-E756-43B9-982F-72A5446F90B7}" destId="{F3B138B3-C683-49A7-A107-61C06F9A3E0D}" srcOrd="2" destOrd="0" presId="urn:microsoft.com/office/officeart/2018/5/layout/IconLeafLabelList"/>
    <dgm:cxn modelId="{6E87B142-39CD-4680-9066-E887C069A5B8}" type="presParOf" srcId="{8D0DBF71-E756-43B9-982F-72A5446F90B7}" destId="{7752EB03-CE6C-4095-882D-8703F2A8EC92}" srcOrd="3" destOrd="0" presId="urn:microsoft.com/office/officeart/2018/5/layout/IconLeafLabelList"/>
    <dgm:cxn modelId="{583C2A37-EC94-403A-B47D-9360C6B8DADC}" type="presParOf" srcId="{796D18C2-40FB-4A63-B9E6-C9566417CF24}" destId="{9D653E52-3864-4542-88D6-060B78B69F51}" srcOrd="1" destOrd="0" presId="urn:microsoft.com/office/officeart/2018/5/layout/IconLeafLabelList"/>
    <dgm:cxn modelId="{4142D36C-F07A-4B54-B340-F07C82B04FD2}" type="presParOf" srcId="{796D18C2-40FB-4A63-B9E6-C9566417CF24}" destId="{54F1C37F-69E3-4B28-A786-D1EBEF9D08BA}" srcOrd="2" destOrd="0" presId="urn:microsoft.com/office/officeart/2018/5/layout/IconLeafLabelList"/>
    <dgm:cxn modelId="{0028C60F-9977-4243-8FC7-5BBD5FB97642}" type="presParOf" srcId="{54F1C37F-69E3-4B28-A786-D1EBEF9D08BA}" destId="{C4F5EF51-96ED-4963-B912-67A07C0F784E}" srcOrd="0" destOrd="0" presId="urn:microsoft.com/office/officeart/2018/5/layout/IconLeafLabelList"/>
    <dgm:cxn modelId="{72C3AA8B-7804-4289-8BFC-D9473B6B33B3}" type="presParOf" srcId="{54F1C37F-69E3-4B28-A786-D1EBEF9D08BA}" destId="{D9798502-1723-4F2A-A686-D906B74A9F89}" srcOrd="1" destOrd="0" presId="urn:microsoft.com/office/officeart/2018/5/layout/IconLeafLabelList"/>
    <dgm:cxn modelId="{689C5672-E3F2-4FC4-8AF0-505B9BD964E2}" type="presParOf" srcId="{54F1C37F-69E3-4B28-A786-D1EBEF9D08BA}" destId="{32F58B58-9AC7-44AF-94BE-07D6034470E6}" srcOrd="2" destOrd="0" presId="urn:microsoft.com/office/officeart/2018/5/layout/IconLeafLabelList"/>
    <dgm:cxn modelId="{8B394827-2BA6-4449-9814-E94AA60A8997}" type="presParOf" srcId="{54F1C37F-69E3-4B28-A786-D1EBEF9D08BA}" destId="{D237D8A0-DDFE-416D-A346-DCAA419A6F4B}" srcOrd="3" destOrd="0" presId="urn:microsoft.com/office/officeart/2018/5/layout/IconLeafLabelList"/>
    <dgm:cxn modelId="{3B68F518-6A02-452A-98DC-A456831E9516}" type="presParOf" srcId="{796D18C2-40FB-4A63-B9E6-C9566417CF24}" destId="{D2B9B043-BC37-4655-A1F1-51514C609712}" srcOrd="3" destOrd="0" presId="urn:microsoft.com/office/officeart/2018/5/layout/IconLeafLabelList"/>
    <dgm:cxn modelId="{7B63B1DD-F77C-4DFA-9A4F-016AD1449B5E}" type="presParOf" srcId="{796D18C2-40FB-4A63-B9E6-C9566417CF24}" destId="{A277227E-8D20-4ACC-BB14-D4EDAD11EA4E}" srcOrd="4" destOrd="0" presId="urn:microsoft.com/office/officeart/2018/5/layout/IconLeafLabelList"/>
    <dgm:cxn modelId="{18C49344-95CD-4274-9981-2370A41BCC80}" type="presParOf" srcId="{A277227E-8D20-4ACC-BB14-D4EDAD11EA4E}" destId="{37516261-2DD0-4DBB-BCCB-11EE3E0E6FB2}" srcOrd="0" destOrd="0" presId="urn:microsoft.com/office/officeart/2018/5/layout/IconLeafLabelList"/>
    <dgm:cxn modelId="{5662FBD4-F915-4F63-B4F4-0FCF6515A574}" type="presParOf" srcId="{A277227E-8D20-4ACC-BB14-D4EDAD11EA4E}" destId="{1AE38A78-B53C-49BA-8E64-8DBCCFA746FD}" srcOrd="1" destOrd="0" presId="urn:microsoft.com/office/officeart/2018/5/layout/IconLeafLabelList"/>
    <dgm:cxn modelId="{E9981EEC-BF54-417A-8D63-76A8443A4002}" type="presParOf" srcId="{A277227E-8D20-4ACC-BB14-D4EDAD11EA4E}" destId="{0F5236A1-6F11-40A9-A115-E61308ACA03A}" srcOrd="2" destOrd="0" presId="urn:microsoft.com/office/officeart/2018/5/layout/IconLeafLabelList"/>
    <dgm:cxn modelId="{5DA5DF01-1244-4DB6-8368-69EB52FB258D}" type="presParOf" srcId="{A277227E-8D20-4ACC-BB14-D4EDAD11EA4E}" destId="{51B89414-586C-418A-A863-8CCD0194ED8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5E644-8B96-4BD2-8EC3-2AF5E379826C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94977-EC2A-4456-9C5B-604BCA7CF5D8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300" kern="1200"/>
            <a:t>Kollektivt ejerskab</a:t>
          </a:r>
          <a:endParaRPr lang="en-US" sz="1300" kern="1200"/>
        </a:p>
      </dsp:txBody>
      <dsp:txXfrm>
        <a:off x="100682" y="2427484"/>
        <a:ext cx="2370489" cy="720000"/>
      </dsp:txXfrm>
    </dsp:sp>
    <dsp:sp modelId="{1EC21F8A-C55B-443E-B934-B0B636C8AE27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BD0BB-7288-4DD9-8C1D-80A8EF3C1509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300" kern="1200"/>
            <a:t>Reducere ulighed og fordele ressourcer retfærdigt</a:t>
          </a:r>
          <a:endParaRPr lang="en-US" sz="1300" kern="1200"/>
        </a:p>
      </dsp:txBody>
      <dsp:txXfrm>
        <a:off x="2886007" y="2427484"/>
        <a:ext cx="2370489" cy="720000"/>
      </dsp:txXfrm>
    </dsp:sp>
    <dsp:sp modelId="{F21C1F06-3332-43F0-A958-A2049D814068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7EBDF-0C52-45D8-859C-55B9757F1DCC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300" kern="1200"/>
            <a:t>Føre til højere skatte for rige, stærke velfærdsstater og regulering af markeder</a:t>
          </a:r>
          <a:endParaRPr lang="en-US" sz="1300" kern="1200"/>
        </a:p>
      </dsp:txBody>
      <dsp:txXfrm>
        <a:off x="5671332" y="2427484"/>
        <a:ext cx="2370489" cy="720000"/>
      </dsp:txXfrm>
    </dsp:sp>
    <dsp:sp modelId="{B3733532-2166-4D79-B2D6-ECA0A57ED4A5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4490D-4A2A-4D2A-8988-527CA2A31088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300" kern="1200"/>
            <a:t>Ser staten som en nødvendighed for at opretholde retfærdighed og lighed imellem andre</a:t>
          </a:r>
          <a:endParaRPr lang="en-US" sz="1300" kern="1200"/>
        </a:p>
      </dsp:txBody>
      <dsp:txXfrm>
        <a:off x="8456657" y="2427484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794AC-CACE-4440-ABA4-CAB349A750AE}">
      <dsp:nvSpPr>
        <dsp:cNvPr id="0" name=""/>
        <dsp:cNvSpPr/>
      </dsp:nvSpPr>
      <dsp:spPr>
        <a:xfrm>
          <a:off x="3201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100" kern="1200"/>
            <a:t>Klasseløst samfund hvor al ejendom og produktion er fælles ejendom</a:t>
          </a:r>
          <a:endParaRPr lang="en-US" sz="2100" kern="1200"/>
        </a:p>
      </dsp:txBody>
      <dsp:txXfrm>
        <a:off x="3201" y="1669704"/>
        <a:ext cx="2539866" cy="2133487"/>
      </dsp:txXfrm>
    </dsp:sp>
    <dsp:sp modelId="{A4FA31F3-D6C7-4C80-949C-A09C66B3D598}">
      <dsp:nvSpPr>
        <dsp:cNvPr id="0" name=""/>
        <dsp:cNvSpPr/>
      </dsp:nvSpPr>
      <dsp:spPr>
        <a:xfrm>
          <a:off x="739762" y="674077"/>
          <a:ext cx="1066743" cy="106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830298"/>
        <a:ext cx="754301" cy="754301"/>
      </dsp:txXfrm>
    </dsp:sp>
    <dsp:sp modelId="{DAED8F0C-0989-40F8-8D78-C5C2C2BF8FDA}">
      <dsp:nvSpPr>
        <dsp:cNvPr id="0" name=""/>
        <dsp:cNvSpPr/>
      </dsp:nvSpPr>
      <dsp:spPr>
        <a:xfrm>
          <a:off x="3201" y="3874237"/>
          <a:ext cx="253986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1EA4C-BF06-439A-B9E7-EAB10F65FA73}">
      <dsp:nvSpPr>
        <dsp:cNvPr id="0" name=""/>
        <dsp:cNvSpPr/>
      </dsp:nvSpPr>
      <dsp:spPr>
        <a:xfrm>
          <a:off x="2797054" y="318495"/>
          <a:ext cx="2539866" cy="355581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100" kern="1200"/>
            <a:t>Staten langsomt opløses</a:t>
          </a:r>
          <a:endParaRPr lang="en-US" sz="2100" kern="1200"/>
        </a:p>
      </dsp:txBody>
      <dsp:txXfrm>
        <a:off x="2797054" y="1669704"/>
        <a:ext cx="2539866" cy="2133487"/>
      </dsp:txXfrm>
    </dsp:sp>
    <dsp:sp modelId="{CDF655F5-F2C4-4265-BE96-AF2411B63648}">
      <dsp:nvSpPr>
        <dsp:cNvPr id="0" name=""/>
        <dsp:cNvSpPr/>
      </dsp:nvSpPr>
      <dsp:spPr>
        <a:xfrm>
          <a:off x="3533615" y="674077"/>
          <a:ext cx="1066743" cy="10667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830298"/>
        <a:ext cx="754301" cy="754301"/>
      </dsp:txXfrm>
    </dsp:sp>
    <dsp:sp modelId="{FE816904-55B1-4F41-962D-D38B7902F399}">
      <dsp:nvSpPr>
        <dsp:cNvPr id="0" name=""/>
        <dsp:cNvSpPr/>
      </dsp:nvSpPr>
      <dsp:spPr>
        <a:xfrm>
          <a:off x="2797054" y="3874237"/>
          <a:ext cx="253986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AC93A-8765-4E45-B860-EE06E2C92EB1}">
      <dsp:nvSpPr>
        <dsp:cNvPr id="0" name=""/>
        <dsp:cNvSpPr/>
      </dsp:nvSpPr>
      <dsp:spPr>
        <a:xfrm>
          <a:off x="5590907" y="318495"/>
          <a:ext cx="2539866" cy="35558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100" kern="1200"/>
            <a:t>Praktiske implementeringer har ført til autoritære stater</a:t>
          </a:r>
          <a:endParaRPr lang="en-US" sz="2100" kern="1200"/>
        </a:p>
      </dsp:txBody>
      <dsp:txXfrm>
        <a:off x="5590907" y="1669704"/>
        <a:ext cx="2539866" cy="2133487"/>
      </dsp:txXfrm>
    </dsp:sp>
    <dsp:sp modelId="{B6AD8FA5-2D6D-4EC8-8EC5-BCC15A9B518C}">
      <dsp:nvSpPr>
        <dsp:cNvPr id="0" name=""/>
        <dsp:cNvSpPr/>
      </dsp:nvSpPr>
      <dsp:spPr>
        <a:xfrm>
          <a:off x="6327469" y="674077"/>
          <a:ext cx="1066743" cy="10667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830298"/>
        <a:ext cx="754301" cy="754301"/>
      </dsp:txXfrm>
    </dsp:sp>
    <dsp:sp modelId="{92B0960F-FE20-46E5-A40F-CF7B29651359}">
      <dsp:nvSpPr>
        <dsp:cNvPr id="0" name=""/>
        <dsp:cNvSpPr/>
      </dsp:nvSpPr>
      <dsp:spPr>
        <a:xfrm>
          <a:off x="5590907" y="3874237"/>
          <a:ext cx="253986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9DB84-9352-4927-AB85-3C57DB6E1D3F}">
      <dsp:nvSpPr>
        <dsp:cNvPr id="0" name=""/>
        <dsp:cNvSpPr/>
      </dsp:nvSpPr>
      <dsp:spPr>
        <a:xfrm>
          <a:off x="8384760" y="3184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100" kern="1200"/>
            <a:t>Underordner ofte individuelle rettigheder til kollektivet</a:t>
          </a:r>
          <a:endParaRPr lang="en-US" sz="2100" kern="1200"/>
        </a:p>
      </dsp:txBody>
      <dsp:txXfrm>
        <a:off x="8384760" y="1669704"/>
        <a:ext cx="2539866" cy="2133487"/>
      </dsp:txXfrm>
    </dsp:sp>
    <dsp:sp modelId="{D394DD6F-3A43-479F-9D5D-741910B70396}">
      <dsp:nvSpPr>
        <dsp:cNvPr id="0" name=""/>
        <dsp:cNvSpPr/>
      </dsp:nvSpPr>
      <dsp:spPr>
        <a:xfrm>
          <a:off x="9121322" y="674077"/>
          <a:ext cx="1066743" cy="10667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830298"/>
        <a:ext cx="754301" cy="754301"/>
      </dsp:txXfrm>
    </dsp:sp>
    <dsp:sp modelId="{8C8BBFC2-45B2-4D1C-B32A-E4D557FB8355}">
      <dsp:nvSpPr>
        <dsp:cNvPr id="0" name=""/>
        <dsp:cNvSpPr/>
      </dsp:nvSpPr>
      <dsp:spPr>
        <a:xfrm>
          <a:off x="8384760" y="3874237"/>
          <a:ext cx="2539866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B54FE-4381-4B94-B191-9345624B5769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6CB1B-4884-405B-9EE6-D72F795F4562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60B16-DC79-4C21-9E28-AB7A536BB281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700" kern="1200"/>
            <a:t>Vægter individuel frihed, ytringsfrihed, ejendomsret og markedsøkonomi</a:t>
          </a:r>
          <a:endParaRPr lang="en-US" sz="1700" kern="1200"/>
        </a:p>
      </dsp:txBody>
      <dsp:txXfrm>
        <a:off x="93445" y="3018902"/>
        <a:ext cx="3206250" cy="720000"/>
      </dsp:txXfrm>
    </dsp:sp>
    <dsp:sp modelId="{1A4CBBB3-96EE-4795-A810-032AB8D6910C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587EC-EA18-49EF-A217-BC4DCB0A90C6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C12D6-EC30-4AF8-96AE-B5CAFE3AA52E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700" kern="1200"/>
            <a:t>Markedet regulerer sig selv</a:t>
          </a:r>
          <a:endParaRPr lang="en-US" sz="1700" kern="1200"/>
        </a:p>
      </dsp:txBody>
      <dsp:txXfrm>
        <a:off x="3860789" y="3018902"/>
        <a:ext cx="3206250" cy="720000"/>
      </dsp:txXfrm>
    </dsp:sp>
    <dsp:sp modelId="{4E176369-61C0-4A87-A06B-2F3160ABC9E1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3EA69-0784-4DB7-A0EC-B73CB58E84ED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BFA00-DD03-419B-BCDF-03B8805E2296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700" kern="1200"/>
            <a:t>Statens rolle er begrænset</a:t>
          </a:r>
          <a:endParaRPr lang="en-US" sz="1700" kern="1200"/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9862E-58E6-414B-A65D-245D847774DE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AF9E9-E01B-49E9-B68E-A2EEAAE54DF3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2EB03-CE6C-4095-882D-8703F2A8EC92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800" kern="1200" dirty="0"/>
            <a:t>Hvad er den bedste isme, til at skabe et sundt samfund?</a:t>
          </a:r>
          <a:endParaRPr lang="en-US" sz="1800" kern="1200" dirty="0"/>
        </a:p>
      </dsp:txBody>
      <dsp:txXfrm>
        <a:off x="93445" y="3018902"/>
        <a:ext cx="3206250" cy="720000"/>
      </dsp:txXfrm>
    </dsp:sp>
    <dsp:sp modelId="{C4F5EF51-96ED-4963-B912-67A07C0F784E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98502-1723-4F2A-A686-D906B74A9F89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7D8A0-DDFE-416D-A346-DCAA419A6F4B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800" kern="1200" dirty="0"/>
            <a:t>1. Landsby</a:t>
          </a:r>
          <a:endParaRPr lang="en-US" sz="1800" kern="1200" dirty="0"/>
        </a:p>
      </dsp:txBody>
      <dsp:txXfrm>
        <a:off x="3860789" y="3018902"/>
        <a:ext cx="3206250" cy="720000"/>
      </dsp:txXfrm>
    </dsp:sp>
    <dsp:sp modelId="{37516261-2DD0-4DBB-BCCB-11EE3E0E6FB2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38A78-B53C-49BA-8E64-8DBCCFA746FD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89414-586C-418A-A863-8CCD0194ED8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800" kern="1200" dirty="0"/>
            <a:t>2. Land</a:t>
          </a:r>
          <a:endParaRPr lang="en-US" sz="1800" kern="1200" dirty="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AE9C44-9DAE-47EA-BF7B-527501938C3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11BC913F-DB04-2BE5-EAEE-E8237DA98E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622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a-DK" sz="6600">
                <a:solidFill>
                  <a:schemeClr val="bg1"/>
                </a:solidFill>
              </a:rPr>
              <a:t>Politiske ideologier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da-DK">
                <a:solidFill>
                  <a:schemeClr val="bg1"/>
                </a:solidFill>
              </a:rPr>
              <a:t>Af: Chris, Laurits og Patrick</a:t>
            </a:r>
          </a:p>
        </p:txBody>
      </p:sp>
      <p:sp>
        <p:nvSpPr>
          <p:cNvPr id="5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ihedsgudinden i Manhattan">
            <a:extLst>
              <a:ext uri="{FF2B5EF4-FFF2-40B4-BE49-F238E27FC236}">
                <a16:creationId xmlns:a16="http://schemas.microsoft.com/office/drawing/2014/main" id="{146BB0B0-6519-B0B5-AD44-04E1F58609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1C61F61-A075-ADAA-DD69-43E91B13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da-DK" sz="5000">
                <a:solidFill>
                  <a:schemeClr val="bg1"/>
                </a:solidFill>
              </a:rPr>
              <a:t>Kendte ismer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E0C9C3-8867-A1E0-8F84-DDC81484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Socialisme</a:t>
            </a:r>
          </a:p>
          <a:p>
            <a:r>
              <a:rPr lang="da-DK" dirty="0">
                <a:solidFill>
                  <a:schemeClr val="bg1"/>
                </a:solidFill>
              </a:rPr>
              <a:t>Kommunisme</a:t>
            </a:r>
          </a:p>
          <a:p>
            <a:r>
              <a:rPr lang="da-DK" dirty="0">
                <a:solidFill>
                  <a:schemeClr val="bg1"/>
                </a:solidFill>
              </a:rPr>
              <a:t>Fascisme</a:t>
            </a:r>
          </a:p>
          <a:p>
            <a:r>
              <a:rPr lang="da-DK" dirty="0">
                <a:solidFill>
                  <a:schemeClr val="bg1"/>
                </a:solidFill>
              </a:rPr>
              <a:t>Liberalisme</a:t>
            </a:r>
          </a:p>
        </p:txBody>
      </p:sp>
    </p:spTree>
    <p:extLst>
      <p:ext uri="{BB962C8B-B14F-4D97-AF65-F5344CB8AC3E}">
        <p14:creationId xmlns:p14="http://schemas.microsoft.com/office/powerpoint/2010/main" val="390523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8BAB61-5A42-558C-423F-DF137E67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a-DK" sz="4000" dirty="0">
                <a:solidFill>
                  <a:srgbClr val="FFFFFF"/>
                </a:solidFill>
              </a:rPr>
              <a:t>Socialisme</a:t>
            </a:r>
          </a:p>
        </p:txBody>
      </p:sp>
      <p:graphicFrame>
        <p:nvGraphicFramePr>
          <p:cNvPr id="28" name="Pladsholder til indhold 2">
            <a:extLst>
              <a:ext uri="{FF2B5EF4-FFF2-40B4-BE49-F238E27FC236}">
                <a16:creationId xmlns:a16="http://schemas.microsoft.com/office/drawing/2014/main" id="{43E9E31C-6D93-1FAB-31CB-8FC6E3930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7832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454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82C2FE-7022-9671-ECAC-6C7915FA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a-DK" sz="4000" dirty="0">
                <a:solidFill>
                  <a:srgbClr val="FFFFFF"/>
                </a:solidFill>
              </a:rPr>
              <a:t>Kommunisme</a:t>
            </a:r>
          </a:p>
        </p:txBody>
      </p:sp>
      <p:graphicFrame>
        <p:nvGraphicFramePr>
          <p:cNvPr id="36" name="Pladsholder til indhold 2">
            <a:extLst>
              <a:ext uri="{FF2B5EF4-FFF2-40B4-BE49-F238E27FC236}">
                <a16:creationId xmlns:a16="http://schemas.microsoft.com/office/drawing/2014/main" id="{A2AF03C8-442D-184C-21AD-7C62BD4AF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3593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5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608AE2-AF8A-95C0-292E-00F690B9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da-DK" sz="4000" dirty="0"/>
              <a:t>Fascisme</a:t>
            </a:r>
          </a:p>
        </p:txBody>
      </p:sp>
      <p:pic>
        <p:nvPicPr>
          <p:cNvPr id="5" name="Picture 4" descr="Én i mængden">
            <a:extLst>
              <a:ext uri="{FF2B5EF4-FFF2-40B4-BE49-F238E27FC236}">
                <a16:creationId xmlns:a16="http://schemas.microsoft.com/office/drawing/2014/main" id="{B495CEF2-8BB6-A0C8-7E3A-C09F6E92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22" r="-2" b="-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B01998-5FB8-D156-E867-D8B522628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a-DK" sz="1700"/>
              <a:t>Stærk nationalisme, militarisme og ofte racemæssig overlegenhed</a:t>
            </a:r>
          </a:p>
          <a:p>
            <a:r>
              <a:rPr lang="da-DK" sz="1700"/>
              <a:t>Stærkt centraliseret</a:t>
            </a:r>
          </a:p>
          <a:p>
            <a:r>
              <a:rPr lang="da-DK" sz="1700"/>
              <a:t>Opposition undertrykkes ofte voldsomt</a:t>
            </a:r>
          </a:p>
          <a:p>
            <a:r>
              <a:rPr lang="da-DK" sz="1700"/>
              <a:t>Kendt for at bruge propaganda og vold for at bevare magten</a:t>
            </a:r>
          </a:p>
          <a:p>
            <a:r>
              <a:rPr lang="da-DK" sz="1700"/>
              <a:t>Tillader privat ejendom men økonomien er kontrolleret af staten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73FC22-44FB-E393-0FFA-756F7350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a-DK" sz="4000">
                <a:solidFill>
                  <a:srgbClr val="FFFFFF"/>
                </a:solidFill>
              </a:rPr>
              <a:t>Liberalisme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AD42E517-C0D0-A1B0-2BF2-8CB7ABD09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740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63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FE6F45-3B88-B773-0FDC-12E2666E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a-DK" sz="4000" dirty="0">
                <a:solidFill>
                  <a:srgbClr val="FFFFFF"/>
                </a:solidFill>
              </a:rPr>
              <a:t>Debat – Social-, kommun-, </a:t>
            </a:r>
            <a:r>
              <a:rPr lang="da-DK" sz="4000" err="1">
                <a:solidFill>
                  <a:srgbClr val="FFFFFF"/>
                </a:solidFill>
              </a:rPr>
              <a:t>fasc</a:t>
            </a:r>
            <a:r>
              <a:rPr lang="da-DK" sz="4000" dirty="0">
                <a:solidFill>
                  <a:srgbClr val="FFFFFF"/>
                </a:solidFill>
              </a:rPr>
              <a:t>-, liberalisme...</a:t>
            </a:r>
          </a:p>
        </p:txBody>
      </p:sp>
      <p:graphicFrame>
        <p:nvGraphicFramePr>
          <p:cNvPr id="18" name="Pladsholder til indhold 2">
            <a:extLst>
              <a:ext uri="{FF2B5EF4-FFF2-40B4-BE49-F238E27FC236}">
                <a16:creationId xmlns:a16="http://schemas.microsoft.com/office/drawing/2014/main" id="{BBFDEB48-FD9F-55C4-9D9E-CA4D90CE4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9193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078092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ont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8" baseType="lpstr">
      <vt:lpstr>Kontortema</vt:lpstr>
      <vt:lpstr>Politiske ideologier</vt:lpstr>
      <vt:lpstr>Kendte ismer</vt:lpstr>
      <vt:lpstr>Socialisme</vt:lpstr>
      <vt:lpstr>Kommunisme</vt:lpstr>
      <vt:lpstr>Fascisme</vt:lpstr>
      <vt:lpstr>Liberalisme</vt:lpstr>
      <vt:lpstr>Debat – Social-, kommun-, fasc-, liberalisme...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/>
  <cp:revision>195</cp:revision>
  <dcterms:created xsi:type="dcterms:W3CDTF">2024-08-20T11:26:55Z</dcterms:created>
  <dcterms:modified xsi:type="dcterms:W3CDTF">2024-08-27T06:26:48Z</dcterms:modified>
</cp:coreProperties>
</file>