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DB55D-410F-49E7-A198-8AB02BA1193A}" v="989" dt="2023-12-12T13:55:54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091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7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6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94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8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0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0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13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15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 descr="Et billede, der indeholder skærmbillede, Software til videospil, Grafiksoftware, PC-spil&#10;&#10;Beskrivelsen er genereret automatisk">
            <a:extLst>
              <a:ext uri="{FF2B5EF4-FFF2-40B4-BE49-F238E27FC236}">
                <a16:creationId xmlns:a16="http://schemas.microsoft.com/office/drawing/2014/main" id="{A11B75E3-9499-B263-D3DF-58EE8B989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cap="none"/>
              <a:t>Stories of Bethem: Full Moon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038883" y="2884395"/>
            <a:ext cx="3950677" cy="24691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Af: Patrick Sean Lange-Nielsen</a:t>
            </a:r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21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 descr="Et billede, der indeholder skærmbillede, Rektangel, tegneserie&#10;&#10;Beskrivelsen er genereret automatisk">
            <a:extLst>
              <a:ext uri="{FF2B5EF4-FFF2-40B4-BE49-F238E27FC236}">
                <a16:creationId xmlns:a16="http://schemas.microsoft.com/office/drawing/2014/main" id="{6A025B47-16F4-CC70-43CF-45D5C309F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8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E1744F-3E46-A64B-DF16-A7D752F7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441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da-DK" dirty="0"/>
              <a:t>Hvad går spillet du på?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E3968C-9494-9908-4D27-AFC62E64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441" y="2884395"/>
            <a:ext cx="3950677" cy="246914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ctr"/>
            <a:r>
              <a:rPr lang="da-DK" dirty="0"/>
              <a:t>Den blå heks har forbandet din far</a:t>
            </a:r>
            <a:endParaRPr lang="da-DK"/>
          </a:p>
          <a:p>
            <a:pPr algn="ctr"/>
            <a:r>
              <a:rPr lang="da-DK" dirty="0"/>
              <a:t>Du (</a:t>
            </a:r>
            <a:r>
              <a:rPr lang="da-DK" err="1"/>
              <a:t>Khoma</a:t>
            </a:r>
            <a:r>
              <a:rPr lang="da-DK" dirty="0"/>
              <a:t>) sætter ud for at finde en måde at bryde forbandelsen med hjælp fra den røde heks</a:t>
            </a:r>
            <a:endParaRPr lang="da-DK"/>
          </a:p>
          <a:p>
            <a:pPr algn="ctr"/>
            <a:r>
              <a:rPr lang="da-DK" dirty="0"/>
              <a:t>Du får en masse forskellige kugler (</a:t>
            </a:r>
            <a:r>
              <a:rPr lang="da-DK" err="1"/>
              <a:t>orbs</a:t>
            </a:r>
            <a:r>
              <a:rPr lang="da-DK" dirty="0"/>
              <a:t>) og kostumer der kan gøre dig stærkere</a:t>
            </a:r>
          </a:p>
          <a:p>
            <a:pPr algn="ctr"/>
            <a:r>
              <a:rPr lang="da-DK" dirty="0"/>
              <a:t>Forskellige dungeons til at gå igennem med en boss i slutningen</a:t>
            </a:r>
          </a:p>
        </p:txBody>
      </p:sp>
      <p:grpSp>
        <p:nvGrpSpPr>
          <p:cNvPr id="29" name="Group 12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2543656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14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583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EA18F-E254-F14B-C9A7-63770265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Hvad gør hver kugle: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DEC18C-0B3D-D7BA-9235-F4ED45536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a-DK" dirty="0"/>
              <a:t>Wind </a:t>
            </a:r>
            <a:r>
              <a:rPr lang="da-DK" dirty="0" err="1"/>
              <a:t>Orb</a:t>
            </a:r>
            <a:r>
              <a:rPr lang="da-DK" dirty="0"/>
              <a:t> – 1. Kan skade og </a:t>
            </a:r>
            <a:r>
              <a:rPr lang="da-DK" dirty="0" err="1"/>
              <a:t>ryde</a:t>
            </a:r>
            <a:r>
              <a:rPr lang="da-DK" dirty="0"/>
              <a:t> </a:t>
            </a:r>
            <a:r>
              <a:rPr lang="da-DK" dirty="0" err="1"/>
              <a:t>gras</a:t>
            </a:r>
            <a:endParaRPr lang="da-DK" dirty="0"/>
          </a:p>
          <a:p>
            <a:r>
              <a:rPr lang="da-DK" sz="2100" dirty="0">
                <a:ea typeface="+mn-lt"/>
                <a:cs typeface="+mn-lt"/>
              </a:rPr>
              <a:t>Scout </a:t>
            </a:r>
            <a:r>
              <a:rPr lang="da-DK" sz="2100" dirty="0" err="1">
                <a:ea typeface="+mn-lt"/>
                <a:cs typeface="+mn-lt"/>
              </a:rPr>
              <a:t>Orb</a:t>
            </a:r>
            <a:r>
              <a:rPr lang="da-DK" sz="2100" dirty="0">
                <a:ea typeface="+mn-lt"/>
                <a:cs typeface="+mn-lt"/>
              </a:rPr>
              <a:t> – 2. Grav huller for trøfler m.m.</a:t>
            </a:r>
            <a:endParaRPr lang="da-DK" dirty="0">
              <a:ea typeface="+mn-lt"/>
              <a:cs typeface="+mn-lt"/>
            </a:endParaRPr>
          </a:p>
          <a:p>
            <a:r>
              <a:rPr lang="da-DK" dirty="0"/>
              <a:t>Fire </a:t>
            </a:r>
            <a:r>
              <a:rPr lang="da-DK" dirty="0" err="1"/>
              <a:t>Orb</a:t>
            </a:r>
            <a:r>
              <a:rPr lang="da-DK" dirty="0"/>
              <a:t> – 3. Kan skade og brænde bjælker</a:t>
            </a:r>
          </a:p>
          <a:p>
            <a:r>
              <a:rPr lang="da-DK" dirty="0"/>
              <a:t>Ground </a:t>
            </a:r>
            <a:r>
              <a:rPr lang="da-DK" dirty="0" err="1"/>
              <a:t>Orb</a:t>
            </a:r>
            <a:r>
              <a:rPr lang="da-DK" dirty="0"/>
              <a:t> </a:t>
            </a:r>
            <a:r>
              <a:rPr lang="da-DK" sz="2100" dirty="0">
                <a:ea typeface="+mn-lt"/>
                <a:cs typeface="+mn-lt"/>
              </a:rPr>
              <a:t>–</a:t>
            </a:r>
            <a:r>
              <a:rPr lang="da-DK" dirty="0"/>
              <a:t> 4. Fylde huller for at lave broer</a:t>
            </a:r>
          </a:p>
          <a:p>
            <a:r>
              <a:rPr lang="da-DK" dirty="0" err="1"/>
              <a:t>Barrier</a:t>
            </a:r>
            <a:r>
              <a:rPr lang="da-DK" dirty="0"/>
              <a:t> </a:t>
            </a:r>
            <a:r>
              <a:rPr lang="da-DK" dirty="0" err="1"/>
              <a:t>Orb</a:t>
            </a:r>
            <a:r>
              <a:rPr lang="da-DK" dirty="0">
                <a:ea typeface="+mn-lt"/>
                <a:cs typeface="+mn-lt"/>
              </a:rPr>
              <a:t> </a:t>
            </a:r>
            <a:r>
              <a:rPr lang="da-DK" sz="2100" dirty="0">
                <a:ea typeface="+mn-lt"/>
                <a:cs typeface="+mn-lt"/>
              </a:rPr>
              <a:t>– 5. Reflekterer alle projektiler</a:t>
            </a:r>
            <a:endParaRPr lang="da-DK" sz="2100" dirty="0"/>
          </a:p>
          <a:p>
            <a:r>
              <a:rPr lang="da-DK" dirty="0" err="1"/>
              <a:t>Oceanic</a:t>
            </a:r>
            <a:r>
              <a:rPr lang="da-DK" dirty="0"/>
              <a:t> </a:t>
            </a:r>
            <a:r>
              <a:rPr lang="da-DK" dirty="0" err="1">
                <a:ea typeface="+mn-lt"/>
                <a:cs typeface="+mn-lt"/>
              </a:rPr>
              <a:t>Orb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sz="2100" dirty="0">
                <a:ea typeface="+mn-lt"/>
                <a:cs typeface="+mn-lt"/>
              </a:rPr>
              <a:t>– </a:t>
            </a:r>
            <a:r>
              <a:rPr lang="da-DK" sz="2100" dirty="0"/>
              <a:t>6. Putte flammer ud</a:t>
            </a:r>
            <a:endParaRPr lang="da-DK" dirty="0"/>
          </a:p>
          <a:p>
            <a:r>
              <a:rPr lang="da-DK" sz="2100" dirty="0">
                <a:ea typeface="+mn-lt"/>
                <a:cs typeface="+mn-lt"/>
              </a:rPr>
              <a:t>Healer </a:t>
            </a:r>
            <a:r>
              <a:rPr lang="da-DK" sz="2100" dirty="0" err="1">
                <a:ea typeface="+mn-lt"/>
                <a:cs typeface="+mn-lt"/>
              </a:rPr>
              <a:t>Orb</a:t>
            </a:r>
            <a:r>
              <a:rPr lang="da-DK" sz="2100" dirty="0">
                <a:ea typeface="+mn-lt"/>
                <a:cs typeface="+mn-lt"/>
              </a:rPr>
              <a:t> – 7. Healer 5 HP for 7 MP</a:t>
            </a:r>
            <a:endParaRPr lang="da-DK" dirty="0"/>
          </a:p>
          <a:p>
            <a:r>
              <a:rPr lang="da-DK" dirty="0"/>
              <a:t>Energy </a:t>
            </a:r>
            <a:r>
              <a:rPr lang="da-DK" dirty="0" err="1"/>
              <a:t>Orb</a:t>
            </a:r>
            <a:r>
              <a:rPr lang="da-DK" dirty="0"/>
              <a:t> </a:t>
            </a:r>
            <a:r>
              <a:rPr lang="da-DK" sz="2100" dirty="0">
                <a:ea typeface="+mn-lt"/>
                <a:cs typeface="+mn-lt"/>
              </a:rPr>
              <a:t>–</a:t>
            </a:r>
            <a:r>
              <a:rPr lang="da-DK" sz="2100" dirty="0"/>
              <a:t> Giver energi</a:t>
            </a:r>
            <a:endParaRPr lang="da-DK" dirty="0"/>
          </a:p>
          <a:p>
            <a:r>
              <a:rPr lang="da-DK" dirty="0"/>
              <a:t>Nova </a:t>
            </a:r>
            <a:r>
              <a:rPr lang="da-DK" dirty="0" err="1"/>
              <a:t>Orb</a:t>
            </a:r>
            <a:r>
              <a:rPr lang="da-DK" dirty="0"/>
              <a:t> </a:t>
            </a:r>
            <a:r>
              <a:rPr lang="da-DK" sz="2100" dirty="0">
                <a:ea typeface="+mn-lt"/>
                <a:cs typeface="+mn-lt"/>
              </a:rPr>
              <a:t>– Kan åbne vægge der har revner</a:t>
            </a:r>
            <a:endParaRPr lang="da-DK" dirty="0"/>
          </a:p>
          <a:p>
            <a:r>
              <a:rPr lang="da-DK" dirty="0"/>
              <a:t>Hero </a:t>
            </a:r>
            <a:r>
              <a:rPr lang="da-DK" dirty="0" err="1"/>
              <a:t>Orb</a:t>
            </a:r>
            <a:r>
              <a:rPr lang="da-DK" dirty="0"/>
              <a:t> </a:t>
            </a:r>
            <a:r>
              <a:rPr lang="da-DK" sz="2100" dirty="0">
                <a:ea typeface="+mn-lt"/>
                <a:cs typeface="+mn-lt"/>
              </a:rPr>
              <a:t>– Halverer skade for 20 sekunder</a:t>
            </a:r>
            <a:endParaRPr lang="da-DK" dirty="0"/>
          </a:p>
        </p:txBody>
      </p:sp>
      <p:pic>
        <p:nvPicPr>
          <p:cNvPr id="4" name="Billede 3" descr="Et billede, der indeholder skærmbillede&#10;&#10;Beskrivelsen er genereret automatisk">
            <a:extLst>
              <a:ext uri="{FF2B5EF4-FFF2-40B4-BE49-F238E27FC236}">
                <a16:creationId xmlns:a16="http://schemas.microsoft.com/office/drawing/2014/main" id="{2F397329-EDB5-FBFC-CF97-184A2C731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856" y="2529267"/>
            <a:ext cx="5075380" cy="2861645"/>
          </a:xfrm>
          <a:prstGeom prst="rect">
            <a:avLst/>
          </a:prstGeom>
        </p:spPr>
      </p:pic>
      <p:pic>
        <p:nvPicPr>
          <p:cNvPr id="5" name="Billede 4" descr="Et billede, der indeholder skærmbillede, Software til videospil, grøn, Strategispil&#10;&#10;Beskrivelsen er genereret automatisk">
            <a:extLst>
              <a:ext uri="{FF2B5EF4-FFF2-40B4-BE49-F238E27FC236}">
                <a16:creationId xmlns:a16="http://schemas.microsoft.com/office/drawing/2014/main" id="{69FE62C2-DAE9-E654-2288-BEE935E1F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63" y="2525299"/>
            <a:ext cx="5088730" cy="2867057"/>
          </a:xfrm>
          <a:prstGeom prst="rect">
            <a:avLst/>
          </a:prstGeom>
        </p:spPr>
      </p:pic>
      <p:pic>
        <p:nvPicPr>
          <p:cNvPr id="6" name="Billede 5" descr="Et billede, der indeholder skærmbillede, Software til videospil, Strategispil, PC-spil&#10;&#10;Beskrivelsen er genereret automatisk">
            <a:extLst>
              <a:ext uri="{FF2B5EF4-FFF2-40B4-BE49-F238E27FC236}">
                <a16:creationId xmlns:a16="http://schemas.microsoft.com/office/drawing/2014/main" id="{8865751A-D7BC-93F8-3DD4-9B4E1952F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463" y="2523480"/>
            <a:ext cx="5088731" cy="2870694"/>
          </a:xfrm>
          <a:prstGeom prst="rect">
            <a:avLst/>
          </a:prstGeom>
        </p:spPr>
      </p:pic>
      <p:pic>
        <p:nvPicPr>
          <p:cNvPr id="7" name="Billede 6" descr="Et billede, der indeholder skærmbillede, Software til videospil, PC-spil, tegneserie&#10;&#10;Beskrivelsen er genereret automatisk">
            <a:extLst>
              <a:ext uri="{FF2B5EF4-FFF2-40B4-BE49-F238E27FC236}">
                <a16:creationId xmlns:a16="http://schemas.microsoft.com/office/drawing/2014/main" id="{D354592D-FA42-C299-0136-12E59448E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463" y="2525299"/>
            <a:ext cx="5088730" cy="2867057"/>
          </a:xfrm>
          <a:prstGeom prst="rect">
            <a:avLst/>
          </a:prstGeom>
        </p:spPr>
      </p:pic>
      <p:pic>
        <p:nvPicPr>
          <p:cNvPr id="8" name="Billede 7" descr="Et billede, der indeholder skærmbillede, tegneserie&#10;&#10;Beskrivelsen er genereret automatisk">
            <a:extLst>
              <a:ext uri="{FF2B5EF4-FFF2-40B4-BE49-F238E27FC236}">
                <a16:creationId xmlns:a16="http://schemas.microsoft.com/office/drawing/2014/main" id="{DDDDE890-55F5-3A34-EC31-AB344B87D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464" y="2526883"/>
            <a:ext cx="5088729" cy="2863889"/>
          </a:xfrm>
          <a:prstGeom prst="rect">
            <a:avLst/>
          </a:prstGeom>
        </p:spPr>
      </p:pic>
      <p:pic>
        <p:nvPicPr>
          <p:cNvPr id="9" name="Billede 8" descr="Et billede, der indeholder skærmbillede, Software til videospil, grøn, Strategispil&#10;&#10;Beskrivelsen er genereret automatisk">
            <a:extLst>
              <a:ext uri="{FF2B5EF4-FFF2-40B4-BE49-F238E27FC236}">
                <a16:creationId xmlns:a16="http://schemas.microsoft.com/office/drawing/2014/main" id="{6CC520A0-7EBB-8487-F2F4-9E0A1783A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63" y="2525299"/>
            <a:ext cx="5088730" cy="28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1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dsholder til indhold 3" descr="Et billede, der indeholder tekst, skærmbillede, Software til videospil, PC-spil&#10;&#10;Beskrivelsen er genereret automatisk">
            <a:extLst>
              <a:ext uri="{FF2B5EF4-FFF2-40B4-BE49-F238E27FC236}">
                <a16:creationId xmlns:a16="http://schemas.microsoft.com/office/drawing/2014/main" id="{EDC59BA8-05E0-9D4B-4AD9-70838714D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6096000" y="3428999"/>
            <a:ext cx="6096000" cy="342900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643FCE-AA7D-D993-DCDF-489C7118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02" y="1000366"/>
            <a:ext cx="3995397" cy="1239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Du kan samle alle fjenders aura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8CACC325-16C6-4CBA-CC3C-5418BDE02959}"/>
              </a:ext>
            </a:extLst>
          </p:cNvPr>
          <p:cNvSpPr txBox="1"/>
          <p:nvPr/>
        </p:nvSpPr>
        <p:spPr>
          <a:xfrm>
            <a:off x="1072662" y="2884395"/>
            <a:ext cx="3950677" cy="24691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Du kan tjekke biblioteket ud efter at du har samlet en fjendes aura, og ved at tjekke statuen, kan du se dens svaghed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Billede 2" descr="Et billede, der indeholder skærmbillede, tegneserie, Animeret tegnefilm, Animation&#10;&#10;Beskrivelsen er genereret automatisk">
            <a:extLst>
              <a:ext uri="{FF2B5EF4-FFF2-40B4-BE49-F238E27FC236}">
                <a16:creationId xmlns:a16="http://schemas.microsoft.com/office/drawing/2014/main" id="{C6465E04-8E2C-5A72-355A-BEF012E16F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096000" y="10"/>
            <a:ext cx="6096000" cy="34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8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 descr="Et billede, der indeholder skærmbillede, tekst, cirkel&#10;&#10;Beskrivelsen er genereret automatisk">
            <a:extLst>
              <a:ext uri="{FF2B5EF4-FFF2-40B4-BE49-F238E27FC236}">
                <a16:creationId xmlns:a16="http://schemas.microsoft.com/office/drawing/2014/main" id="{5C9A4F10-4C48-5CE7-FB79-730E270F2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9" r="332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2630AA-0E40-7D81-0F4A-D51B0F2A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441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da-DK" dirty="0"/>
              <a:t>Sidste boss - </a:t>
            </a:r>
            <a:r>
              <a:rPr lang="da-DK" dirty="0" err="1"/>
              <a:t>Hatred</a:t>
            </a:r>
            <a:endParaRPr lang="da-DK" err="1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8E88E0-0E20-4B67-1D8D-45AE23792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441" y="2884395"/>
            <a:ext cx="3950677" cy="246914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a-DK" dirty="0"/>
              <a:t>Den sidste boss i den sidste </a:t>
            </a:r>
            <a:r>
              <a:rPr lang="da-DK" dirty="0" err="1"/>
              <a:t>dungeon</a:t>
            </a:r>
            <a:r>
              <a:rPr lang="da-DK" dirty="0"/>
              <a:t>...</a:t>
            </a:r>
          </a:p>
          <a:p>
            <a:pPr algn="ctr"/>
            <a:r>
              <a:rPr lang="da-DK" dirty="0"/>
              <a:t>Stå stille og lad være med at gøre noget</a:t>
            </a:r>
            <a:endParaRPr lang="da-DK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2543656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77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 descr="Et billede, der indeholder skærmbillede&#10;&#10;Beskrivelsen er genereret automatisk">
            <a:extLst>
              <a:ext uri="{FF2B5EF4-FFF2-40B4-BE49-F238E27FC236}">
                <a16:creationId xmlns:a16="http://schemas.microsoft.com/office/drawing/2014/main" id="{5DB73BDA-9BA1-C273-49BE-87CC095ED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9" r="2323" b="-1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D6CC7C-D75F-4541-1D46-5BBFF71E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da-DK" dirty="0"/>
              <a:t>Sidste </a:t>
            </a:r>
            <a:r>
              <a:rPr lang="da-DK" dirty="0" err="1"/>
              <a:t>cutscene</a:t>
            </a:r>
            <a:r>
              <a:rPr lang="da-DK" dirty="0"/>
              <a:t> før afsluttende </a:t>
            </a:r>
            <a:r>
              <a:rPr lang="da-DK" dirty="0" err="1"/>
              <a:t>credits</a:t>
            </a:r>
            <a:endParaRPr lang="da-DK" err="1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6C3FC93-4E7E-EC44-09AB-4AF2B731F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1900"/>
              <a:t>Du (</a:t>
            </a:r>
            <a:r>
              <a:rPr lang="da-DK" sz="1900" err="1"/>
              <a:t>Khoma</a:t>
            </a:r>
            <a:r>
              <a:rPr lang="da-DK" sz="1900"/>
              <a:t>) tager alt had og forbandelserne og har lukket sig inde</a:t>
            </a:r>
          </a:p>
          <a:p>
            <a:pPr algn="ctr">
              <a:lnSpc>
                <a:spcPct val="100000"/>
              </a:lnSpc>
            </a:pPr>
            <a:r>
              <a:rPr lang="da-DK" sz="1900"/>
              <a:t>Du kan ikke kommunikere og når nogen kommer forbi, kan </a:t>
            </a:r>
            <a:r>
              <a:rPr lang="da-DK" sz="1900" err="1"/>
              <a:t>Khoma</a:t>
            </a:r>
            <a:r>
              <a:rPr lang="da-DK" sz="1900"/>
              <a:t> ikke forstå hvad der bliver sagt</a:t>
            </a:r>
          </a:p>
          <a:p>
            <a:pPr algn="ctr">
              <a:lnSpc>
                <a:spcPct val="100000"/>
              </a:lnSpc>
            </a:pPr>
            <a:r>
              <a:rPr lang="da-DK" sz="1900"/>
              <a:t>Efter noget tid kommer der nogen på besøg igen, men </a:t>
            </a:r>
            <a:r>
              <a:rPr lang="da-DK" sz="1900" err="1"/>
              <a:t>Khoma</a:t>
            </a:r>
            <a:r>
              <a:rPr lang="da-DK" sz="1900"/>
              <a:t> er væk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355633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7" baseType="lpstr">
      <vt:lpstr>AdornVTI</vt:lpstr>
      <vt:lpstr>Stories of Bethem: Full Moon</vt:lpstr>
      <vt:lpstr>Hvad går spillet du på?</vt:lpstr>
      <vt:lpstr>Hvad gør hver kugle:</vt:lpstr>
      <vt:lpstr>Du kan samle alle fjenders aura</vt:lpstr>
      <vt:lpstr>Sidste boss - Hatred</vt:lpstr>
      <vt:lpstr>Sidste cutscene før afsluttende 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/>
  <cp:lastModifiedBy/>
  <cp:revision>257</cp:revision>
  <dcterms:created xsi:type="dcterms:W3CDTF">2023-12-12T12:50:28Z</dcterms:created>
  <dcterms:modified xsi:type="dcterms:W3CDTF">2023-12-12T13:57:14Z</dcterms:modified>
</cp:coreProperties>
</file>