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07671-D1C8-4478-A3AE-2AB46FFF0DF2}" v="641" dt="2023-10-02T11:19:37.701"/>
    <p1510:client id="{D0E9054E-1B0D-09AF-DE85-9FC36CB0C2EB}" v="39" dt="2023-10-02T11:59:43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17160-A611-4DCA-A63C-30055B6AF4F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50E58B-1F27-4424-A094-D455E00B1320}">
      <dgm:prSet/>
      <dgm:spPr/>
      <dgm:t>
        <a:bodyPr/>
        <a:lstStyle/>
        <a:p>
          <a:pPr rtl="0">
            <a:defRPr cap="all"/>
          </a:pPr>
          <a:r>
            <a:rPr lang="da-DK" dirty="0">
              <a:latin typeface="Calibri Light" panose="020F0302020204030204"/>
            </a:rPr>
            <a:t>[3] </a:t>
          </a:r>
          <a:r>
            <a:rPr lang="da-DK" dirty="0"/>
            <a:t>Lave om på nuværende hjemmeside eller komplet </a:t>
          </a:r>
          <a:r>
            <a:rPr lang="en-US" dirty="0"/>
            <a:t>redesign</a:t>
          </a:r>
          <a:r>
            <a:rPr lang="en-US" dirty="0">
              <a:latin typeface="Calibri Light" panose="020F0302020204030204"/>
            </a:rPr>
            <a:t>.</a:t>
          </a:r>
          <a:r>
            <a:rPr lang="da-DK" dirty="0"/>
            <a:t> Farverigt men simpelt design på hjemmeside, minimum 5 farver, simpelt nav til at finde rundt på hjemmesiden</a:t>
          </a:r>
          <a:r>
            <a:rPr lang="da-DK" dirty="0">
              <a:latin typeface="Calibri Light" panose="020F0302020204030204"/>
            </a:rPr>
            <a:t>.</a:t>
          </a:r>
          <a:endParaRPr lang="en-US" dirty="0"/>
        </a:p>
      </dgm:t>
    </dgm:pt>
    <dgm:pt modelId="{40553E05-0C8A-4A00-90A3-32766B68FC0A}" type="parTrans" cxnId="{1657FD3F-7D43-4A39-B120-8F0B74AA680E}">
      <dgm:prSet/>
      <dgm:spPr/>
      <dgm:t>
        <a:bodyPr/>
        <a:lstStyle/>
        <a:p>
          <a:endParaRPr lang="en-US"/>
        </a:p>
      </dgm:t>
    </dgm:pt>
    <dgm:pt modelId="{4E9DA659-2BF4-4E80-AE9D-BF872AE8019B}" type="sibTrans" cxnId="{1657FD3F-7D43-4A39-B120-8F0B74AA680E}">
      <dgm:prSet/>
      <dgm:spPr/>
      <dgm:t>
        <a:bodyPr/>
        <a:lstStyle/>
        <a:p>
          <a:endParaRPr lang="en-US"/>
        </a:p>
      </dgm:t>
    </dgm:pt>
    <dgm:pt modelId="{8E62595B-5997-4458-9F34-03284E564204}">
      <dgm:prSet/>
      <dgm:spPr/>
      <dgm:t>
        <a:bodyPr/>
        <a:lstStyle/>
        <a:p>
          <a:pPr>
            <a:defRPr cap="all"/>
          </a:pPr>
          <a:r>
            <a:rPr lang="da-DK" dirty="0">
              <a:latin typeface="Calibri Light" panose="020F0302020204030204"/>
            </a:rPr>
            <a:t>[2] </a:t>
          </a:r>
          <a:r>
            <a:rPr lang="da-DK" dirty="0"/>
            <a:t>Tag nye og bedre billeder</a:t>
          </a:r>
          <a:r>
            <a:rPr lang="da-DK" dirty="0">
              <a:latin typeface="Calibri Light" panose="020F0302020204030204"/>
            </a:rPr>
            <a:t>.</a:t>
          </a:r>
          <a:r>
            <a:rPr lang="da-DK" dirty="0"/>
            <a:t> Videoer, Kort af område</a:t>
          </a:r>
          <a:r>
            <a:rPr lang="da-DK" dirty="0">
              <a:latin typeface="Calibri Light" panose="020F0302020204030204"/>
            </a:rPr>
            <a:t>.</a:t>
          </a:r>
          <a:endParaRPr lang="en-US" dirty="0"/>
        </a:p>
      </dgm:t>
    </dgm:pt>
    <dgm:pt modelId="{A10B8888-4A92-4071-B5C3-A402DA555AA5}" type="parTrans" cxnId="{DB81C2CD-B80C-4ED9-99F6-41E6A910D649}">
      <dgm:prSet/>
      <dgm:spPr/>
      <dgm:t>
        <a:bodyPr/>
        <a:lstStyle/>
        <a:p>
          <a:endParaRPr lang="en-US"/>
        </a:p>
      </dgm:t>
    </dgm:pt>
    <dgm:pt modelId="{B80E6B5E-315A-4C9F-A78C-7B7562E67FD2}" type="sibTrans" cxnId="{DB81C2CD-B80C-4ED9-99F6-41E6A910D649}">
      <dgm:prSet/>
      <dgm:spPr/>
      <dgm:t>
        <a:bodyPr/>
        <a:lstStyle/>
        <a:p>
          <a:endParaRPr lang="en-US"/>
        </a:p>
      </dgm:t>
    </dgm:pt>
    <dgm:pt modelId="{8996D306-89F8-41A3-B3D0-588B0C4A8397}">
      <dgm:prSet/>
      <dgm:spPr/>
      <dgm:t>
        <a:bodyPr/>
        <a:lstStyle/>
        <a:p>
          <a:pPr rtl="0">
            <a:defRPr cap="all"/>
          </a:pPr>
          <a:r>
            <a:rPr lang="da-DK" dirty="0">
              <a:latin typeface="Calibri Light" panose="020F0302020204030204"/>
            </a:rPr>
            <a:t>[1] Reklamere på</a:t>
          </a:r>
          <a:r>
            <a:rPr lang="da-DK" dirty="0"/>
            <a:t> </a:t>
          </a:r>
          <a:r>
            <a:rPr lang="da-DK" dirty="0">
              <a:latin typeface="Calibri Light" panose="020F0302020204030204"/>
            </a:rPr>
            <a:t>radio, </a:t>
          </a:r>
          <a:r>
            <a:rPr lang="da-DK" dirty="0"/>
            <a:t> Facebook</a:t>
          </a:r>
          <a:r>
            <a:rPr lang="da-DK" dirty="0">
              <a:latin typeface="Calibri Light" panose="020F0302020204030204"/>
            </a:rPr>
            <a:t>, Instagram og på TV2 Syd.</a:t>
          </a:r>
          <a:endParaRPr lang="en-US" dirty="0">
            <a:latin typeface="Calibri Light" panose="020F0302020204030204"/>
          </a:endParaRPr>
        </a:p>
      </dgm:t>
    </dgm:pt>
    <dgm:pt modelId="{2F051C3F-5EC3-46E2-8AF3-24D8FB199D22}" type="parTrans" cxnId="{D7D9003F-5FBF-4DE4-A827-0CDB0579C69E}">
      <dgm:prSet/>
      <dgm:spPr/>
      <dgm:t>
        <a:bodyPr/>
        <a:lstStyle/>
        <a:p>
          <a:endParaRPr lang="en-US"/>
        </a:p>
      </dgm:t>
    </dgm:pt>
    <dgm:pt modelId="{FBBDA0DE-D77C-4D18-8241-641F6CCC4391}" type="sibTrans" cxnId="{D7D9003F-5FBF-4DE4-A827-0CDB0579C69E}">
      <dgm:prSet/>
      <dgm:spPr/>
      <dgm:t>
        <a:bodyPr/>
        <a:lstStyle/>
        <a:p>
          <a:endParaRPr lang="en-US"/>
        </a:p>
      </dgm:t>
    </dgm:pt>
    <dgm:pt modelId="{CD50BF47-E4AA-4FAC-BBE2-06CC325197F2}" type="pres">
      <dgm:prSet presAssocID="{B1817160-A611-4DCA-A63C-30055B6AF4F3}" presName="root" presStyleCnt="0">
        <dgm:presLayoutVars>
          <dgm:dir/>
          <dgm:resizeHandles val="exact"/>
        </dgm:presLayoutVars>
      </dgm:prSet>
      <dgm:spPr/>
    </dgm:pt>
    <dgm:pt modelId="{4BE11DE2-33C6-4545-839B-C2C970E84EE4}" type="pres">
      <dgm:prSet presAssocID="{5A50E58B-1F27-4424-A094-D455E00B1320}" presName="compNode" presStyleCnt="0"/>
      <dgm:spPr/>
    </dgm:pt>
    <dgm:pt modelId="{AE0A1741-6C59-4012-80CF-9FFA629F58C4}" type="pres">
      <dgm:prSet presAssocID="{5A50E58B-1F27-4424-A094-D455E00B1320}" presName="iconBgRect" presStyleLbl="bgShp" presStyleIdx="0" presStyleCnt="3"/>
      <dgm:spPr/>
    </dgm:pt>
    <dgm:pt modelId="{4024B85B-213E-4924-B7A1-FA965E1F6F9C}" type="pres">
      <dgm:prSet presAssocID="{5A50E58B-1F27-4424-A094-D455E00B13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fkrydsning"/>
        </a:ext>
      </dgm:extLst>
    </dgm:pt>
    <dgm:pt modelId="{2B5F9E85-7182-4C78-88CF-AD8358B86D21}" type="pres">
      <dgm:prSet presAssocID="{5A50E58B-1F27-4424-A094-D455E00B1320}" presName="spaceRect" presStyleCnt="0"/>
      <dgm:spPr/>
    </dgm:pt>
    <dgm:pt modelId="{621DF341-EBA1-400F-AC8E-511418FFFF9D}" type="pres">
      <dgm:prSet presAssocID="{5A50E58B-1F27-4424-A094-D455E00B1320}" presName="textRect" presStyleLbl="revTx" presStyleIdx="0" presStyleCnt="3">
        <dgm:presLayoutVars>
          <dgm:chMax val="1"/>
          <dgm:chPref val="1"/>
        </dgm:presLayoutVars>
      </dgm:prSet>
      <dgm:spPr/>
    </dgm:pt>
    <dgm:pt modelId="{550B25D2-7B49-425B-A4FC-2BD32F7B9F4E}" type="pres">
      <dgm:prSet presAssocID="{4E9DA659-2BF4-4E80-AE9D-BF872AE8019B}" presName="sibTrans" presStyleCnt="0"/>
      <dgm:spPr/>
    </dgm:pt>
    <dgm:pt modelId="{A9ECE7E9-C4CE-4BCE-9E48-AC196295D91F}" type="pres">
      <dgm:prSet presAssocID="{8E62595B-5997-4458-9F34-03284E564204}" presName="compNode" presStyleCnt="0"/>
      <dgm:spPr/>
    </dgm:pt>
    <dgm:pt modelId="{131A499E-9328-4536-966D-5B0FA43D8DC5}" type="pres">
      <dgm:prSet presAssocID="{8E62595B-5997-4458-9F34-03284E564204}" presName="iconBgRect" presStyleLbl="bgShp" presStyleIdx="1" presStyleCnt="3"/>
      <dgm:spPr/>
    </dgm:pt>
    <dgm:pt modelId="{81B2617B-15DD-4294-A287-8C8A41BAC960}" type="pres">
      <dgm:prSet presAssocID="{8E62595B-5997-4458-9F34-03284E5642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mera"/>
        </a:ext>
      </dgm:extLst>
    </dgm:pt>
    <dgm:pt modelId="{FA6F8890-64D7-4E08-86D6-7CD14F754813}" type="pres">
      <dgm:prSet presAssocID="{8E62595B-5997-4458-9F34-03284E564204}" presName="spaceRect" presStyleCnt="0"/>
      <dgm:spPr/>
    </dgm:pt>
    <dgm:pt modelId="{CAEEF70D-AC12-4C2D-9D3D-9EABEDCD2F12}" type="pres">
      <dgm:prSet presAssocID="{8E62595B-5997-4458-9F34-03284E564204}" presName="textRect" presStyleLbl="revTx" presStyleIdx="1" presStyleCnt="3">
        <dgm:presLayoutVars>
          <dgm:chMax val="1"/>
          <dgm:chPref val="1"/>
        </dgm:presLayoutVars>
      </dgm:prSet>
      <dgm:spPr/>
    </dgm:pt>
    <dgm:pt modelId="{E37BFFD2-DF77-41C1-B6EC-F8A9D6B7A937}" type="pres">
      <dgm:prSet presAssocID="{B80E6B5E-315A-4C9F-A78C-7B7562E67FD2}" presName="sibTrans" presStyleCnt="0"/>
      <dgm:spPr/>
    </dgm:pt>
    <dgm:pt modelId="{6A312EE6-2537-4FAB-8D18-D8B3FB9EEB78}" type="pres">
      <dgm:prSet presAssocID="{8996D306-89F8-41A3-B3D0-588B0C4A8397}" presName="compNode" presStyleCnt="0"/>
      <dgm:spPr/>
    </dgm:pt>
    <dgm:pt modelId="{3E660C6C-056E-4831-A6A5-CC2710EE7564}" type="pres">
      <dgm:prSet presAssocID="{8996D306-89F8-41A3-B3D0-588B0C4A8397}" presName="iconBgRect" presStyleLbl="bgShp" presStyleIdx="2" presStyleCnt="3"/>
      <dgm:spPr/>
    </dgm:pt>
    <dgm:pt modelId="{0D9305AB-0FD9-494F-9FBE-8572CAF5984B}" type="pres">
      <dgm:prSet presAssocID="{8996D306-89F8-41A3-B3D0-588B0C4A83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"/>
        </a:ext>
      </dgm:extLst>
    </dgm:pt>
    <dgm:pt modelId="{E68A8670-5754-41AB-AD41-E0E819ED71F4}" type="pres">
      <dgm:prSet presAssocID="{8996D306-89F8-41A3-B3D0-588B0C4A8397}" presName="spaceRect" presStyleCnt="0"/>
      <dgm:spPr/>
    </dgm:pt>
    <dgm:pt modelId="{D984B90B-E07A-4DAC-A726-6EAC9AC239F6}" type="pres">
      <dgm:prSet presAssocID="{8996D306-89F8-41A3-B3D0-588B0C4A83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E8B61A-EAD0-4028-998A-64FB8756FE56}" type="presOf" srcId="{5A50E58B-1F27-4424-A094-D455E00B1320}" destId="{621DF341-EBA1-400F-AC8E-511418FFFF9D}" srcOrd="0" destOrd="0" presId="urn:microsoft.com/office/officeart/2018/5/layout/IconCircleLabelList"/>
    <dgm:cxn modelId="{D7D9003F-5FBF-4DE4-A827-0CDB0579C69E}" srcId="{B1817160-A611-4DCA-A63C-30055B6AF4F3}" destId="{8996D306-89F8-41A3-B3D0-588B0C4A8397}" srcOrd="2" destOrd="0" parTransId="{2F051C3F-5EC3-46E2-8AF3-24D8FB199D22}" sibTransId="{FBBDA0DE-D77C-4D18-8241-641F6CCC4391}"/>
    <dgm:cxn modelId="{1657FD3F-7D43-4A39-B120-8F0B74AA680E}" srcId="{B1817160-A611-4DCA-A63C-30055B6AF4F3}" destId="{5A50E58B-1F27-4424-A094-D455E00B1320}" srcOrd="0" destOrd="0" parTransId="{40553E05-0C8A-4A00-90A3-32766B68FC0A}" sibTransId="{4E9DA659-2BF4-4E80-AE9D-BF872AE8019B}"/>
    <dgm:cxn modelId="{58947549-D2ED-4E1A-BE74-BF049E8411C4}" type="presOf" srcId="{8996D306-89F8-41A3-B3D0-588B0C4A8397}" destId="{D984B90B-E07A-4DAC-A726-6EAC9AC239F6}" srcOrd="0" destOrd="0" presId="urn:microsoft.com/office/officeart/2018/5/layout/IconCircleLabelList"/>
    <dgm:cxn modelId="{4336868E-2746-430C-A2E6-AA68C56E433E}" type="presOf" srcId="{8E62595B-5997-4458-9F34-03284E564204}" destId="{CAEEF70D-AC12-4C2D-9D3D-9EABEDCD2F12}" srcOrd="0" destOrd="0" presId="urn:microsoft.com/office/officeart/2018/5/layout/IconCircleLabelList"/>
    <dgm:cxn modelId="{D155AA9E-163D-4ED4-911D-B398A28F182B}" type="presOf" srcId="{B1817160-A611-4DCA-A63C-30055B6AF4F3}" destId="{CD50BF47-E4AA-4FAC-BBE2-06CC325197F2}" srcOrd="0" destOrd="0" presId="urn:microsoft.com/office/officeart/2018/5/layout/IconCircleLabelList"/>
    <dgm:cxn modelId="{DB81C2CD-B80C-4ED9-99F6-41E6A910D649}" srcId="{B1817160-A611-4DCA-A63C-30055B6AF4F3}" destId="{8E62595B-5997-4458-9F34-03284E564204}" srcOrd="1" destOrd="0" parTransId="{A10B8888-4A92-4071-B5C3-A402DA555AA5}" sibTransId="{B80E6B5E-315A-4C9F-A78C-7B7562E67FD2}"/>
    <dgm:cxn modelId="{780F8ACA-0242-4C6D-B226-AF9309A5BE42}" type="presParOf" srcId="{CD50BF47-E4AA-4FAC-BBE2-06CC325197F2}" destId="{4BE11DE2-33C6-4545-839B-C2C970E84EE4}" srcOrd="0" destOrd="0" presId="urn:microsoft.com/office/officeart/2018/5/layout/IconCircleLabelList"/>
    <dgm:cxn modelId="{EE5E917F-CB9E-4316-AE09-F5AD7891210D}" type="presParOf" srcId="{4BE11DE2-33C6-4545-839B-C2C970E84EE4}" destId="{AE0A1741-6C59-4012-80CF-9FFA629F58C4}" srcOrd="0" destOrd="0" presId="urn:microsoft.com/office/officeart/2018/5/layout/IconCircleLabelList"/>
    <dgm:cxn modelId="{6BDA74DB-3F30-4C2F-A9D8-F250C9C010C8}" type="presParOf" srcId="{4BE11DE2-33C6-4545-839B-C2C970E84EE4}" destId="{4024B85B-213E-4924-B7A1-FA965E1F6F9C}" srcOrd="1" destOrd="0" presId="urn:microsoft.com/office/officeart/2018/5/layout/IconCircleLabelList"/>
    <dgm:cxn modelId="{7184A8CA-8596-4C36-8BFE-AC040DF78A2F}" type="presParOf" srcId="{4BE11DE2-33C6-4545-839B-C2C970E84EE4}" destId="{2B5F9E85-7182-4C78-88CF-AD8358B86D21}" srcOrd="2" destOrd="0" presId="urn:microsoft.com/office/officeart/2018/5/layout/IconCircleLabelList"/>
    <dgm:cxn modelId="{709D8BA0-2875-470C-BC6F-753F9B2011AD}" type="presParOf" srcId="{4BE11DE2-33C6-4545-839B-C2C970E84EE4}" destId="{621DF341-EBA1-400F-AC8E-511418FFFF9D}" srcOrd="3" destOrd="0" presId="urn:microsoft.com/office/officeart/2018/5/layout/IconCircleLabelList"/>
    <dgm:cxn modelId="{2DCF5DD4-A1F3-4888-92DE-F4BDFBD3D8A3}" type="presParOf" srcId="{CD50BF47-E4AA-4FAC-BBE2-06CC325197F2}" destId="{550B25D2-7B49-425B-A4FC-2BD32F7B9F4E}" srcOrd="1" destOrd="0" presId="urn:microsoft.com/office/officeart/2018/5/layout/IconCircleLabelList"/>
    <dgm:cxn modelId="{61816E21-1956-4A18-80CA-423ABE57412B}" type="presParOf" srcId="{CD50BF47-E4AA-4FAC-BBE2-06CC325197F2}" destId="{A9ECE7E9-C4CE-4BCE-9E48-AC196295D91F}" srcOrd="2" destOrd="0" presId="urn:microsoft.com/office/officeart/2018/5/layout/IconCircleLabelList"/>
    <dgm:cxn modelId="{DF582A1D-79E6-408C-90AC-4FEE7041F3AE}" type="presParOf" srcId="{A9ECE7E9-C4CE-4BCE-9E48-AC196295D91F}" destId="{131A499E-9328-4536-966D-5B0FA43D8DC5}" srcOrd="0" destOrd="0" presId="urn:microsoft.com/office/officeart/2018/5/layout/IconCircleLabelList"/>
    <dgm:cxn modelId="{DD606BAA-216D-4423-8388-C71E30BBEDC2}" type="presParOf" srcId="{A9ECE7E9-C4CE-4BCE-9E48-AC196295D91F}" destId="{81B2617B-15DD-4294-A287-8C8A41BAC960}" srcOrd="1" destOrd="0" presId="urn:microsoft.com/office/officeart/2018/5/layout/IconCircleLabelList"/>
    <dgm:cxn modelId="{BB5FFFCB-A481-4168-99CB-5D1CDE77FA75}" type="presParOf" srcId="{A9ECE7E9-C4CE-4BCE-9E48-AC196295D91F}" destId="{FA6F8890-64D7-4E08-86D6-7CD14F754813}" srcOrd="2" destOrd="0" presId="urn:microsoft.com/office/officeart/2018/5/layout/IconCircleLabelList"/>
    <dgm:cxn modelId="{172E94FB-00B1-43AB-9564-520AEE400059}" type="presParOf" srcId="{A9ECE7E9-C4CE-4BCE-9E48-AC196295D91F}" destId="{CAEEF70D-AC12-4C2D-9D3D-9EABEDCD2F12}" srcOrd="3" destOrd="0" presId="urn:microsoft.com/office/officeart/2018/5/layout/IconCircleLabelList"/>
    <dgm:cxn modelId="{4FF17E3F-2182-4965-B87A-1951D8EE5298}" type="presParOf" srcId="{CD50BF47-E4AA-4FAC-BBE2-06CC325197F2}" destId="{E37BFFD2-DF77-41C1-B6EC-F8A9D6B7A937}" srcOrd="3" destOrd="0" presId="urn:microsoft.com/office/officeart/2018/5/layout/IconCircleLabelList"/>
    <dgm:cxn modelId="{04E4BB5D-79D3-4853-A58E-4661D42673E9}" type="presParOf" srcId="{CD50BF47-E4AA-4FAC-BBE2-06CC325197F2}" destId="{6A312EE6-2537-4FAB-8D18-D8B3FB9EEB78}" srcOrd="4" destOrd="0" presId="urn:microsoft.com/office/officeart/2018/5/layout/IconCircleLabelList"/>
    <dgm:cxn modelId="{5E11F67F-DFF4-474C-9E37-8554D62ABFF4}" type="presParOf" srcId="{6A312EE6-2537-4FAB-8D18-D8B3FB9EEB78}" destId="{3E660C6C-056E-4831-A6A5-CC2710EE7564}" srcOrd="0" destOrd="0" presId="urn:microsoft.com/office/officeart/2018/5/layout/IconCircleLabelList"/>
    <dgm:cxn modelId="{BF02B280-F228-4380-AEB5-F1939454AB60}" type="presParOf" srcId="{6A312EE6-2537-4FAB-8D18-D8B3FB9EEB78}" destId="{0D9305AB-0FD9-494F-9FBE-8572CAF5984B}" srcOrd="1" destOrd="0" presId="urn:microsoft.com/office/officeart/2018/5/layout/IconCircleLabelList"/>
    <dgm:cxn modelId="{E384CD4D-7439-4597-834E-3699FBA98FC6}" type="presParOf" srcId="{6A312EE6-2537-4FAB-8D18-D8B3FB9EEB78}" destId="{E68A8670-5754-41AB-AD41-E0E819ED71F4}" srcOrd="2" destOrd="0" presId="urn:microsoft.com/office/officeart/2018/5/layout/IconCircleLabelList"/>
    <dgm:cxn modelId="{71C67578-F53F-4604-827B-87E60791A2AB}" type="presParOf" srcId="{6A312EE6-2537-4FAB-8D18-D8B3FB9EEB78}" destId="{D984B90B-E07A-4DAC-A726-6EAC9AC239F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A1741-6C59-4012-80CF-9FFA629F58C4}">
      <dsp:nvSpPr>
        <dsp:cNvPr id="0" name=""/>
        <dsp:cNvSpPr/>
      </dsp:nvSpPr>
      <dsp:spPr>
        <a:xfrm>
          <a:off x="587025" y="1309187"/>
          <a:ext cx="1612687" cy="1612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4B85B-213E-4924-B7A1-FA965E1F6F9C}">
      <dsp:nvSpPr>
        <dsp:cNvPr id="0" name=""/>
        <dsp:cNvSpPr/>
      </dsp:nvSpPr>
      <dsp:spPr>
        <a:xfrm>
          <a:off x="930713" y="1652875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DF341-EBA1-400F-AC8E-511418FFFF9D}">
      <dsp:nvSpPr>
        <dsp:cNvPr id="0" name=""/>
        <dsp:cNvSpPr/>
      </dsp:nvSpPr>
      <dsp:spPr>
        <a:xfrm>
          <a:off x="71494" y="3424187"/>
          <a:ext cx="2643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1100" kern="1200" dirty="0">
              <a:latin typeface="Calibri Light" panose="020F0302020204030204"/>
            </a:rPr>
            <a:t>[3] </a:t>
          </a:r>
          <a:r>
            <a:rPr lang="da-DK" sz="1100" kern="1200" dirty="0"/>
            <a:t>Lave om på nuværende hjemmeside eller komplet </a:t>
          </a:r>
          <a:r>
            <a:rPr lang="en-US" sz="1100" kern="1200" dirty="0"/>
            <a:t>redesign</a:t>
          </a:r>
          <a:r>
            <a:rPr lang="en-US" sz="1100" kern="1200" dirty="0">
              <a:latin typeface="Calibri Light" panose="020F0302020204030204"/>
            </a:rPr>
            <a:t>.</a:t>
          </a:r>
          <a:r>
            <a:rPr lang="da-DK" sz="1100" kern="1200" dirty="0"/>
            <a:t> Farverigt men simpelt design på hjemmeside, minimum 5 farver, simpelt nav til at finde rundt på hjemmesiden</a:t>
          </a:r>
          <a:r>
            <a:rPr lang="da-DK" sz="1100" kern="1200" dirty="0">
              <a:latin typeface="Calibri Light" panose="020F0302020204030204"/>
            </a:rPr>
            <a:t>.</a:t>
          </a:r>
          <a:endParaRPr lang="en-US" sz="1100" kern="1200" dirty="0"/>
        </a:p>
      </dsp:txBody>
      <dsp:txXfrm>
        <a:off x="71494" y="3424187"/>
        <a:ext cx="2643750" cy="787500"/>
      </dsp:txXfrm>
    </dsp:sp>
    <dsp:sp modelId="{131A499E-9328-4536-966D-5B0FA43D8DC5}">
      <dsp:nvSpPr>
        <dsp:cNvPr id="0" name=""/>
        <dsp:cNvSpPr/>
      </dsp:nvSpPr>
      <dsp:spPr>
        <a:xfrm>
          <a:off x="3693432" y="1309187"/>
          <a:ext cx="1612687" cy="1612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2617B-15DD-4294-A287-8C8A41BAC960}">
      <dsp:nvSpPr>
        <dsp:cNvPr id="0" name=""/>
        <dsp:cNvSpPr/>
      </dsp:nvSpPr>
      <dsp:spPr>
        <a:xfrm>
          <a:off x="4037119" y="1652875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EF70D-AC12-4C2D-9D3D-9EABEDCD2F12}">
      <dsp:nvSpPr>
        <dsp:cNvPr id="0" name=""/>
        <dsp:cNvSpPr/>
      </dsp:nvSpPr>
      <dsp:spPr>
        <a:xfrm>
          <a:off x="3177901" y="3424187"/>
          <a:ext cx="2643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1100" kern="1200" dirty="0">
              <a:latin typeface="Calibri Light" panose="020F0302020204030204"/>
            </a:rPr>
            <a:t>[2] </a:t>
          </a:r>
          <a:r>
            <a:rPr lang="da-DK" sz="1100" kern="1200" dirty="0"/>
            <a:t>Tag nye og bedre billeder</a:t>
          </a:r>
          <a:r>
            <a:rPr lang="da-DK" sz="1100" kern="1200" dirty="0">
              <a:latin typeface="Calibri Light" panose="020F0302020204030204"/>
            </a:rPr>
            <a:t>.</a:t>
          </a:r>
          <a:r>
            <a:rPr lang="da-DK" sz="1100" kern="1200" dirty="0"/>
            <a:t> Videoer, Kort af område</a:t>
          </a:r>
          <a:r>
            <a:rPr lang="da-DK" sz="1100" kern="1200" dirty="0">
              <a:latin typeface="Calibri Light" panose="020F0302020204030204"/>
            </a:rPr>
            <a:t>.</a:t>
          </a:r>
          <a:endParaRPr lang="en-US" sz="1100" kern="1200" dirty="0"/>
        </a:p>
      </dsp:txBody>
      <dsp:txXfrm>
        <a:off x="3177901" y="3424187"/>
        <a:ext cx="2643750" cy="787500"/>
      </dsp:txXfrm>
    </dsp:sp>
    <dsp:sp modelId="{3E660C6C-056E-4831-A6A5-CC2710EE7564}">
      <dsp:nvSpPr>
        <dsp:cNvPr id="0" name=""/>
        <dsp:cNvSpPr/>
      </dsp:nvSpPr>
      <dsp:spPr>
        <a:xfrm>
          <a:off x="6799838" y="1309187"/>
          <a:ext cx="1612687" cy="1612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305AB-0FD9-494F-9FBE-8572CAF5984B}">
      <dsp:nvSpPr>
        <dsp:cNvPr id="0" name=""/>
        <dsp:cNvSpPr/>
      </dsp:nvSpPr>
      <dsp:spPr>
        <a:xfrm>
          <a:off x="7143526" y="1652875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4B90B-E07A-4DAC-A726-6EAC9AC239F6}">
      <dsp:nvSpPr>
        <dsp:cNvPr id="0" name=""/>
        <dsp:cNvSpPr/>
      </dsp:nvSpPr>
      <dsp:spPr>
        <a:xfrm>
          <a:off x="6284307" y="3424187"/>
          <a:ext cx="2643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1100" kern="1200" dirty="0">
              <a:latin typeface="Calibri Light" panose="020F0302020204030204"/>
            </a:rPr>
            <a:t>[1] Reklamere på</a:t>
          </a:r>
          <a:r>
            <a:rPr lang="da-DK" sz="1100" kern="1200" dirty="0"/>
            <a:t> </a:t>
          </a:r>
          <a:r>
            <a:rPr lang="da-DK" sz="1100" kern="1200" dirty="0">
              <a:latin typeface="Calibri Light" panose="020F0302020204030204"/>
            </a:rPr>
            <a:t>radio, </a:t>
          </a:r>
          <a:r>
            <a:rPr lang="da-DK" sz="1100" kern="1200" dirty="0"/>
            <a:t> Facebook</a:t>
          </a:r>
          <a:r>
            <a:rPr lang="da-DK" sz="1100" kern="1200" dirty="0">
              <a:latin typeface="Calibri Light" panose="020F0302020204030204"/>
            </a:rPr>
            <a:t>, Instagram og på TV2 Syd.</a:t>
          </a:r>
          <a:endParaRPr lang="en-US" sz="1100" kern="1200" dirty="0">
            <a:latin typeface="Calibri Light" panose="020F0302020204030204"/>
          </a:endParaRPr>
        </a:p>
      </dsp:txBody>
      <dsp:txXfrm>
        <a:off x="6284307" y="3424187"/>
        <a:ext cx="2643750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E9C44-9DAE-47EA-BF7B-527501938C3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1BFD4AB-5CFF-F839-2254-3A5181B6B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4" name="Freeform: Shape 12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4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5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da-DK" sz="2800">
                <a:ln w="22225">
                  <a:solidFill>
                    <a:schemeClr val="tx1"/>
                  </a:solidFill>
                  <a:miter lim="800000"/>
                </a:ln>
              </a:rPr>
              <a:t>Designtænkning</a:t>
            </a:r>
            <a:endParaRPr lang="da-DK" sz="2800">
              <a:ln w="22225">
                <a:solidFill>
                  <a:prstClr val="black"/>
                </a:solidFill>
                <a:miter lim="800000"/>
              </a:ln>
              <a:ea typeface="Calibri Light"/>
              <a:cs typeface="Calibri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 err="1"/>
              <a:t>Af</a:t>
            </a:r>
            <a:r>
              <a:rPr lang="en-US" sz="1700" dirty="0"/>
              <a:t>: Noah, Chris </a:t>
            </a:r>
            <a:r>
              <a:rPr lang="en-US" sz="1700" dirty="0" err="1"/>
              <a:t>og</a:t>
            </a:r>
            <a:r>
              <a:rPr lang="en-US" sz="1700" dirty="0"/>
              <a:t> Patrick</a:t>
            </a:r>
          </a:p>
        </p:txBody>
      </p: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7CA5A2-DA04-2967-35EF-0FD4F531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da-DK" sz="5000">
                <a:ea typeface="Calibri Light"/>
                <a:cs typeface="Calibri Light"/>
              </a:rPr>
              <a:t>Post-it note forslag</a:t>
            </a:r>
            <a:endParaRPr lang="da-DK" sz="5000"/>
          </a:p>
        </p:txBody>
      </p:sp>
      <p:pic>
        <p:nvPicPr>
          <p:cNvPr id="5" name="Picture 4" descr="Tegnestifter i et kort">
            <a:extLst>
              <a:ext uri="{FF2B5EF4-FFF2-40B4-BE49-F238E27FC236}">
                <a16:creationId xmlns:a16="http://schemas.microsoft.com/office/drawing/2014/main" id="{1C63C8B5-4935-ADB7-E98A-F170DF675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7" r="20325" b="-2"/>
          <a:stretch/>
        </p:blipFill>
        <p:spPr>
          <a:xfrm>
            <a:off x="880816" y="640080"/>
            <a:ext cx="4959208" cy="5577840"/>
          </a:xfrm>
          <a:prstGeom prst="rect">
            <a:avLst/>
          </a:prstGeom>
        </p:spPr>
      </p:pic>
      <p:sp>
        <p:nvSpPr>
          <p:cNvPr id="29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B95B1E6-AB0B-B00B-8677-0FC284122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z="1500" dirty="0">
                <a:ea typeface="Calibri"/>
                <a:cs typeface="Calibri"/>
              </a:rPr>
              <a:t>Nye aktiviteter f.eks. lasergame – </a:t>
            </a:r>
            <a:r>
              <a:rPr lang="da-DK" sz="1500" dirty="0" err="1">
                <a:ea typeface="Calibri"/>
                <a:cs typeface="Calibri"/>
              </a:rPr>
              <a:t>Breaking</a:t>
            </a:r>
            <a:r>
              <a:rPr lang="da-DK" sz="1500" dirty="0">
                <a:ea typeface="Calibri"/>
                <a:cs typeface="Calibri"/>
              </a:rPr>
              <a:t> News! Video af lasergames, event åbning d. 3. Februar.</a:t>
            </a:r>
            <a:endParaRPr lang="da-DK" sz="1500" dirty="0"/>
          </a:p>
          <a:p>
            <a:r>
              <a:rPr lang="da-DK" sz="1500" dirty="0">
                <a:ea typeface="Calibri"/>
                <a:cs typeface="Calibri"/>
              </a:rPr>
              <a:t>Video af børn der deltager i aktiviteterne f.eks. lasergames. Bruge videoerne til at reklamere og de mest brugte aktiviteter.</a:t>
            </a:r>
          </a:p>
          <a:p>
            <a:r>
              <a:rPr lang="da-DK" sz="1500" dirty="0">
                <a:ea typeface="Calibri"/>
                <a:cs typeface="Calibri"/>
              </a:rPr>
              <a:t>Search Engine </a:t>
            </a:r>
            <a:r>
              <a:rPr lang="da-DK" sz="1500" dirty="0" err="1">
                <a:ea typeface="Calibri"/>
                <a:cs typeface="Calibri"/>
              </a:rPr>
              <a:t>Optimization</a:t>
            </a:r>
            <a:r>
              <a:rPr lang="da-DK" sz="1500" dirty="0">
                <a:ea typeface="Calibri"/>
                <a:cs typeface="Calibri"/>
              </a:rPr>
              <a:t> (SEO).</a:t>
            </a:r>
          </a:p>
          <a:p>
            <a:r>
              <a:rPr lang="da-DK" sz="1500" dirty="0">
                <a:ea typeface="Calibri"/>
                <a:cs typeface="Calibri"/>
              </a:rPr>
              <a:t>Tilbud for unge – Familie tilbud. Plads til forældre og aktiviteter som de kan deltage i, grill område samt. fødselsdags-arrangementer for børn.</a:t>
            </a:r>
          </a:p>
          <a:p>
            <a:r>
              <a:rPr lang="da-DK" sz="1500" dirty="0">
                <a:ea typeface="Calibri"/>
                <a:cs typeface="Calibri"/>
              </a:rPr>
              <a:t>Find nyt navn.</a:t>
            </a:r>
          </a:p>
          <a:p>
            <a:r>
              <a:rPr lang="da-DK" sz="1500" dirty="0">
                <a:ea typeface="Calibri"/>
                <a:cs typeface="Calibri"/>
              </a:rPr>
              <a:t>Kort til link på hjemmeside, hvor der er et kort over alle aktiviteter. Klik på aktiviteterne og få en beskrivelse.</a:t>
            </a:r>
          </a:p>
        </p:txBody>
      </p:sp>
    </p:spTree>
    <p:extLst>
      <p:ext uri="{BB962C8B-B14F-4D97-AF65-F5344CB8AC3E}">
        <p14:creationId xmlns:p14="http://schemas.microsoft.com/office/powerpoint/2010/main" val="84741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86D21C-9EEF-FE7F-4015-2E9B978DF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a-DK" sz="5400" dirty="0">
                <a:ea typeface="Calibri Light"/>
                <a:cs typeface="Calibri Light"/>
              </a:rPr>
              <a:t>Post-it note "ja og...."</a:t>
            </a:r>
            <a:endParaRPr lang="da-DK" sz="5400" dirty="0"/>
          </a:p>
        </p:txBody>
      </p:sp>
      <p:sp>
        <p:nvSpPr>
          <p:cNvPr id="4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4823AC35-7446-CDE9-C164-26A073C628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567953"/>
              </p:ext>
            </p:extLst>
          </p:nvPr>
        </p:nvGraphicFramePr>
        <p:xfrm>
          <a:off x="1579085" y="1506872"/>
          <a:ext cx="8999552" cy="552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362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BEC702-2C5A-84DE-C2F4-E4A67E76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da-DK" sz="4800">
                <a:solidFill>
                  <a:srgbClr val="FFFFFF"/>
                </a:solidFill>
                <a:ea typeface="Calibri Light"/>
                <a:cs typeface="Calibri Light"/>
              </a:rPr>
              <a:t>Farveskema</a:t>
            </a:r>
            <a:endParaRPr lang="da-DK" sz="4800">
              <a:solidFill>
                <a:srgbClr val="FFFFFF"/>
              </a:solidFill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9F6C367-8C80-4D44-9B06-BA36B9B85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z="2200" dirty="0">
                <a:solidFill>
                  <a:srgbClr val="FFFFFF"/>
                </a:solidFill>
                <a:ea typeface="Calibri"/>
                <a:cs typeface="Calibri"/>
              </a:rPr>
              <a:t>Farverigt og lyse farver der relaterer til den festlige oplevelse som børn og voksne ville opleve ved </a:t>
            </a:r>
            <a:r>
              <a:rPr lang="da-DK" sz="2200" b="1" dirty="0">
                <a:solidFill>
                  <a:srgbClr val="FFFFFF"/>
                </a:solidFill>
                <a:ea typeface="Calibri"/>
                <a:cs typeface="Calibri"/>
              </a:rPr>
              <a:t>Jump A Lot</a:t>
            </a:r>
            <a:r>
              <a:rPr lang="da-DK" sz="2200" dirty="0">
                <a:solidFill>
                  <a:srgbClr val="FFFFFF"/>
                </a:solidFill>
                <a:ea typeface="Calibri"/>
                <a:cs typeface="Calibri"/>
              </a:rPr>
              <a:t> </a:t>
            </a:r>
          </a:p>
          <a:p>
            <a:r>
              <a:rPr lang="da-DK" sz="2200" dirty="0">
                <a:solidFill>
                  <a:srgbClr val="FFFFFF"/>
                </a:solidFill>
                <a:ea typeface="Calibri"/>
                <a:cs typeface="Calibri"/>
              </a:rPr>
              <a:t>En lys baggrund på hjemmesiden hvor de lyse farver bliver brugt til at fremhæve vores nav</a:t>
            </a:r>
          </a:p>
        </p:txBody>
      </p:sp>
      <p:pic>
        <p:nvPicPr>
          <p:cNvPr id="6" name="Billede 5" descr="Et billede, der indeholder tekst, skærmbillede, Font/skrifttype, Grafik&#10;&#10;Beskrivelsen er genereret automatisk">
            <a:extLst>
              <a:ext uri="{FF2B5EF4-FFF2-40B4-BE49-F238E27FC236}">
                <a16:creationId xmlns:a16="http://schemas.microsoft.com/office/drawing/2014/main" id="{302B88B2-F944-AB97-C95A-4022EEDD5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4010558"/>
            <a:ext cx="10917936" cy="12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7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C9442E-D898-A0EB-3A86-2C8CE477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sz="5400" dirty="0"/>
              <a:t>Spørgsmål</a:t>
            </a:r>
            <a:r>
              <a:rPr lang="en-US" sz="5400" dirty="0"/>
              <a:t>?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ult spørgsmålstegn">
            <a:extLst>
              <a:ext uri="{FF2B5EF4-FFF2-40B4-BE49-F238E27FC236}">
                <a16:creationId xmlns:a16="http://schemas.microsoft.com/office/drawing/2014/main" id="{061FA650-2565-6CD7-155A-EEADC580F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09" r="1990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525104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Kontortema</vt:lpstr>
      <vt:lpstr>Designtænkning</vt:lpstr>
      <vt:lpstr>Post-it note forslag</vt:lpstr>
      <vt:lpstr>Post-it note "ja og...."</vt:lpstr>
      <vt:lpstr>Farveskema</vt:lpstr>
      <vt:lpstr>Spørgsmål?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lastModifiedBy>Patrick Sean Lange-Nielsen</cp:lastModifiedBy>
  <cp:revision>216</cp:revision>
  <dcterms:created xsi:type="dcterms:W3CDTF">2023-10-02T09:36:31Z</dcterms:created>
  <dcterms:modified xsi:type="dcterms:W3CDTF">2023-10-02T12:02:08Z</dcterms:modified>
</cp:coreProperties>
</file>