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Roboto Condensed"/>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429">
          <p15:clr>
            <a:srgbClr val="9AA0A6"/>
          </p15:clr>
        </p15:guide>
        <p15:guide id="4" orient="horz" pos="281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33ACDE-1AE4-4D30-A6CB-233BFEFC2A0E}">
  <a:tblStyle styleId="{2833ACDE-1AE4-4D30-A6CB-233BFEFC2A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29" orient="horz"/>
        <p:guide pos="281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RobotoCondensed-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RobotoCondensed-bold.fntdata"/><Relationship Id="rId16" Type="http://schemas.openxmlformats.org/officeDocument/2006/relationships/slide" Target="slides/slide10.xml"/><Relationship Id="rId38" Type="http://schemas.openxmlformats.org/officeDocument/2006/relationships/font" Target="fonts/RobotoCondense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4114126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114126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41141265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1141265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41141265b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41141265b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41141265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41141265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41141265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41141265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98d483f5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98d483f5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98d483f5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98d483f5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41141265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41141265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98d483f5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98d483f5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98d483f5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98d483f5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41141265b_0_1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41141265b_0_1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98d483f5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98d483f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41141265b_0_1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41141265b_0_1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41141265b_0_1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41141265b_0_1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541141265b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41141265b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41141265b_0_2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41141265b_0_2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541141265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41141265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41141265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41141265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541141265b_0_2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41141265b_0_2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41141265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41141265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41141265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1141265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41141265b_0_1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1141265b_0_1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41141265b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41141265b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41141265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41141265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41141265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41141265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98d483f5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98d483f5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41141265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1141265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jp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rive.google.com/drive/u/0/folders/1H-K6SgSFWB5CsfnKZe06TBHADg6GeEp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hyperlink" Target="https://twitter.com/betrybe" TargetMode="External"/><Relationship Id="rId5" Type="http://schemas.openxmlformats.org/officeDocument/2006/relationships/hyperlink" Target="https://www.facebook.com/betrybe/" TargetMode="External"/><Relationship Id="rId6" Type="http://schemas.openxmlformats.org/officeDocument/2006/relationships/hyperlink" Target="https://www.instagram.com/betrybe/" TargetMode="External"/><Relationship Id="rId7" Type="http://schemas.openxmlformats.org/officeDocument/2006/relationships/hyperlink" Target="https://www.linkedin.com/school/betrybe/" TargetMode="External"/><Relationship Id="rId8" Type="http://schemas.openxmlformats.org/officeDocument/2006/relationships/hyperlink" Target="https://www.youtube.com/channel/UCZeN5eLUwiIyMaQjKR_ydVg?sub_confirmation=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6238200" cy="5143500"/>
          </a:xfrm>
          <a:prstGeom prst="rect">
            <a:avLst/>
          </a:prstGeom>
          <a:solidFill>
            <a:srgbClr val="00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55" name="Google Shape;55;p13"/>
          <p:cNvSpPr/>
          <p:nvPr/>
        </p:nvSpPr>
        <p:spPr>
          <a:xfrm flipH="1">
            <a:off x="6162000" y="4513500"/>
            <a:ext cx="775800" cy="630000"/>
          </a:xfrm>
          <a:prstGeom prst="rect">
            <a:avLst/>
          </a:prstGeom>
          <a:solidFill>
            <a:srgbClr val="00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flipH="1">
            <a:off x="7663050" y="1131650"/>
            <a:ext cx="655500" cy="6300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57" name="Google Shape;57;p13"/>
          <p:cNvSpPr/>
          <p:nvPr/>
        </p:nvSpPr>
        <p:spPr>
          <a:xfrm flipH="1">
            <a:off x="6208650" y="1761650"/>
            <a:ext cx="1454400" cy="630000"/>
          </a:xfrm>
          <a:prstGeom prst="rect">
            <a:avLst/>
          </a:prstGeom>
          <a:solidFill>
            <a:srgbClr val="00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flipH="1">
            <a:off x="8486993" y="3253500"/>
            <a:ext cx="655500" cy="1260000"/>
          </a:xfrm>
          <a:prstGeom prst="rect">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59" name="Google Shape;59;p13"/>
          <p:cNvSpPr/>
          <p:nvPr/>
        </p:nvSpPr>
        <p:spPr>
          <a:xfrm flipH="1">
            <a:off x="5696450" y="1761650"/>
            <a:ext cx="655500" cy="6300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60" name="Google Shape;60;p13"/>
          <p:cNvSpPr/>
          <p:nvPr/>
        </p:nvSpPr>
        <p:spPr>
          <a:xfrm flipH="1">
            <a:off x="7831493" y="3253500"/>
            <a:ext cx="655500" cy="630000"/>
          </a:xfrm>
          <a:prstGeom prst="rect">
            <a:avLst/>
          </a:prstGeom>
          <a:solidFill>
            <a:srgbClr val="4A2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pic>
        <p:nvPicPr>
          <p:cNvPr id="61" name="Google Shape;61;p13"/>
          <p:cNvPicPr preferRelativeResize="0"/>
          <p:nvPr/>
        </p:nvPicPr>
        <p:blipFill>
          <a:blip r:embed="rId3">
            <a:alphaModFix/>
          </a:blip>
          <a:stretch>
            <a:fillRect/>
          </a:stretch>
        </p:blipFill>
        <p:spPr>
          <a:xfrm>
            <a:off x="810976" y="1137267"/>
            <a:ext cx="2661724" cy="1611475"/>
          </a:xfrm>
          <a:prstGeom prst="rect">
            <a:avLst/>
          </a:prstGeom>
          <a:noFill/>
          <a:ln>
            <a:noFill/>
          </a:ln>
        </p:spPr>
      </p:pic>
      <p:sp>
        <p:nvSpPr>
          <p:cNvPr id="62" name="Google Shape;62;p13"/>
          <p:cNvSpPr txBox="1"/>
          <p:nvPr/>
        </p:nvSpPr>
        <p:spPr>
          <a:xfrm>
            <a:off x="776300" y="3019134"/>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latin typeface="Verdana"/>
                <a:ea typeface="Verdana"/>
                <a:cs typeface="Verdana"/>
                <a:sym typeface="Verdana"/>
              </a:rPr>
              <a:t>Template de Apresentação</a:t>
            </a:r>
            <a:r>
              <a:rPr b="1" lang="pt-BR" sz="3000">
                <a:solidFill>
                  <a:schemeClr val="lt1"/>
                </a:solidFill>
                <a:latin typeface="Verdana"/>
                <a:ea typeface="Verdana"/>
                <a:cs typeface="Verdana"/>
                <a:sym typeface="Verdana"/>
              </a:rPr>
              <a:t> </a:t>
            </a:r>
            <a:endParaRPr b="1" sz="3000">
              <a:solidFill>
                <a:schemeClr val="lt1"/>
              </a:solidFill>
              <a:latin typeface="Verdana"/>
              <a:ea typeface="Verdana"/>
              <a:cs typeface="Verdana"/>
              <a:sym typeface="Verdana"/>
            </a:endParaRPr>
          </a:p>
        </p:txBody>
      </p:sp>
      <p:sp>
        <p:nvSpPr>
          <p:cNvPr id="63" name="Google Shape;63;p13"/>
          <p:cNvSpPr txBox="1"/>
          <p:nvPr/>
        </p:nvSpPr>
        <p:spPr>
          <a:xfrm>
            <a:off x="776292" y="3382242"/>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lt1"/>
                </a:solidFill>
                <a:latin typeface="Verdana"/>
                <a:ea typeface="Verdana"/>
                <a:cs typeface="Verdana"/>
                <a:sym typeface="Verdana"/>
              </a:rPr>
              <a:t>Duplique esse modelo e utilize os slides mestre</a:t>
            </a:r>
            <a:r>
              <a:rPr b="1" lang="pt-BR" sz="3000">
                <a:solidFill>
                  <a:schemeClr val="lt1"/>
                </a:solidFill>
                <a:latin typeface="Verdana"/>
                <a:ea typeface="Verdana"/>
                <a:cs typeface="Verdana"/>
                <a:sym typeface="Verdana"/>
              </a:rPr>
              <a:t> </a:t>
            </a:r>
            <a:endParaRPr b="1" sz="3000">
              <a:solidFill>
                <a:schemeClr val="lt1"/>
              </a:solidFill>
              <a:latin typeface="Verdana"/>
              <a:ea typeface="Verdana"/>
              <a:cs typeface="Verdana"/>
              <a:sym typeface="Verdana"/>
            </a:endParaRPr>
          </a:p>
        </p:txBody>
      </p:sp>
      <p:sp>
        <p:nvSpPr>
          <p:cNvPr id="64" name="Google Shape;64;p13"/>
          <p:cNvSpPr txBox="1"/>
          <p:nvPr/>
        </p:nvSpPr>
        <p:spPr>
          <a:xfrm>
            <a:off x="773351" y="4222125"/>
            <a:ext cx="3252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200">
                <a:solidFill>
                  <a:srgbClr val="FFFFFF"/>
                </a:solidFill>
                <a:latin typeface="Verdana"/>
                <a:ea typeface="Verdana"/>
                <a:cs typeface="Verdana"/>
                <a:sym typeface="Verdana"/>
              </a:rPr>
              <a:t>Novembro</a:t>
            </a:r>
            <a:r>
              <a:rPr b="1" lang="pt-BR" sz="1200">
                <a:solidFill>
                  <a:srgbClr val="FFFFFF"/>
                </a:solidFill>
                <a:latin typeface="Verdana"/>
                <a:ea typeface="Verdana"/>
                <a:cs typeface="Verdana"/>
                <a:sym typeface="Verdana"/>
              </a:rPr>
              <a:t> 2020</a:t>
            </a:r>
            <a:endParaRPr b="1" sz="1200">
              <a:solidFill>
                <a:srgbClr val="FFFFFF"/>
              </a:solidFill>
              <a:latin typeface="Verdana"/>
              <a:ea typeface="Verdana"/>
              <a:cs typeface="Verdana"/>
              <a:sym typeface="Verdana"/>
            </a:endParaRPr>
          </a:p>
        </p:txBody>
      </p:sp>
      <p:sp>
        <p:nvSpPr>
          <p:cNvPr id="65" name="Google Shape;65;p13"/>
          <p:cNvSpPr/>
          <p:nvPr/>
        </p:nvSpPr>
        <p:spPr>
          <a:xfrm flipH="1">
            <a:off x="5538600" y="3883500"/>
            <a:ext cx="775800" cy="63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400">
                <a:solidFill>
                  <a:srgbClr val="036B52"/>
                </a:solidFill>
                <a:latin typeface="Verdana"/>
                <a:ea typeface="Verdana"/>
                <a:cs typeface="Verdana"/>
                <a:sym typeface="Verdana"/>
              </a:rPr>
              <a:t>Template </a:t>
            </a:r>
            <a:r>
              <a:rPr b="1" lang="pt-BR" sz="2400">
                <a:solidFill>
                  <a:srgbClr val="036B52"/>
                </a:solidFill>
                <a:latin typeface="Verdana"/>
                <a:ea typeface="Verdana"/>
                <a:cs typeface="Verdana"/>
                <a:sym typeface="Verdana"/>
              </a:rPr>
              <a:t>foto_2</a:t>
            </a:r>
            <a:endParaRPr b="1" sz="2400">
              <a:solidFill>
                <a:srgbClr val="036B52"/>
              </a:solidFill>
              <a:latin typeface="Verdana"/>
              <a:ea typeface="Verdana"/>
              <a:cs typeface="Verdana"/>
              <a:sym typeface="Verdana"/>
            </a:endParaRPr>
          </a:p>
        </p:txBody>
      </p:sp>
      <p:sp>
        <p:nvSpPr>
          <p:cNvPr id="154" name="Google Shape;154;p22"/>
          <p:cNvSpPr txBox="1"/>
          <p:nvPr/>
        </p:nvSpPr>
        <p:spPr>
          <a:xfrm>
            <a:off x="871121" y="964469"/>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pic>
        <p:nvPicPr>
          <p:cNvPr id="155" name="Google Shape;155;p22"/>
          <p:cNvPicPr preferRelativeResize="0"/>
          <p:nvPr/>
        </p:nvPicPr>
        <p:blipFill>
          <a:blip r:embed="rId3">
            <a:alphaModFix/>
          </a:blip>
          <a:stretch>
            <a:fillRect/>
          </a:stretch>
        </p:blipFill>
        <p:spPr>
          <a:xfrm>
            <a:off x="8187178" y="48692"/>
            <a:ext cx="863775" cy="863775"/>
          </a:xfrm>
          <a:prstGeom prst="rect">
            <a:avLst/>
          </a:prstGeom>
          <a:noFill/>
          <a:ln>
            <a:noFill/>
          </a:ln>
        </p:spPr>
      </p:pic>
      <p:sp>
        <p:nvSpPr>
          <p:cNvPr id="156" name="Google Shape;156;p22"/>
          <p:cNvSpPr txBox="1"/>
          <p:nvPr/>
        </p:nvSpPr>
        <p:spPr>
          <a:xfrm>
            <a:off x="927946" y="1486028"/>
            <a:ext cx="3640200" cy="20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200">
                <a:solidFill>
                  <a:srgbClr val="444955"/>
                </a:solidFill>
                <a:latin typeface="Verdana"/>
                <a:ea typeface="Verdana"/>
                <a:cs typeface="Verdana"/>
                <a:sym typeface="Verdana"/>
              </a:rPr>
              <a:t>Texto corrido / texto de corpo -Verdana 12px a 10px regular </a:t>
            </a:r>
            <a:endParaRPr sz="1200">
              <a:solidFill>
                <a:srgbClr val="444955"/>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t/>
            </a:r>
            <a:endParaRPr sz="12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b="1" lang="pt-BR" sz="1200">
                <a:solidFill>
                  <a:srgbClr val="444955"/>
                </a:solidFill>
                <a:latin typeface="Verdana"/>
                <a:ea typeface="Verdana"/>
                <a:cs typeface="Verdana"/>
                <a:sym typeface="Verdana"/>
              </a:rPr>
              <a:t>Quando possível</a:t>
            </a:r>
            <a:r>
              <a:rPr i="1" lang="pt-BR" sz="1200">
                <a:solidFill>
                  <a:srgbClr val="444955"/>
                </a:solidFill>
                <a:latin typeface="Verdana"/>
                <a:ea typeface="Verdana"/>
                <a:cs typeface="Verdana"/>
                <a:sym typeface="Verdana"/>
              </a:rPr>
              <a:t>, </a:t>
            </a:r>
            <a:r>
              <a:rPr lang="pt-BR" sz="1200">
                <a:solidFill>
                  <a:srgbClr val="444955"/>
                </a:solidFill>
                <a:latin typeface="Verdana"/>
                <a:ea typeface="Verdana"/>
                <a:cs typeface="Verdana"/>
                <a:sym typeface="Verdana"/>
              </a:rPr>
              <a:t>recomenda-se o uso do texto corrido em 12px para facilitar a leitura de pessoas com astigmatismo e/ou problemas de visão. Optar por descrever tudo sempre de forma breve e sucinta. </a:t>
            </a:r>
            <a:endParaRPr sz="1200">
              <a:solidFill>
                <a:srgbClr val="444955"/>
              </a:solidFill>
              <a:latin typeface="Verdana"/>
              <a:ea typeface="Verdana"/>
              <a:cs typeface="Verdana"/>
              <a:sym typeface="Verdana"/>
            </a:endParaRPr>
          </a:p>
          <a:p>
            <a:pPr indent="0" lvl="0" marL="0" rtl="0" algn="l">
              <a:spcBef>
                <a:spcPts val="500"/>
              </a:spcBef>
              <a:spcAft>
                <a:spcPts val="0"/>
              </a:spcAft>
              <a:buNone/>
            </a:pPr>
            <a:r>
              <a:t/>
            </a:r>
            <a:endParaRPr>
              <a:latin typeface="Verdana"/>
              <a:ea typeface="Verdana"/>
              <a:cs typeface="Verdana"/>
              <a:sym typeface="Verdana"/>
            </a:endParaRPr>
          </a:p>
        </p:txBody>
      </p:sp>
      <p:pic>
        <p:nvPicPr>
          <p:cNvPr id="157" name="Google Shape;157;p22"/>
          <p:cNvPicPr preferRelativeResize="0"/>
          <p:nvPr/>
        </p:nvPicPr>
        <p:blipFill rotWithShape="1">
          <a:blip r:embed="rId4">
            <a:alphaModFix/>
          </a:blip>
          <a:srcRect b="0" l="9164" r="9156" t="0"/>
          <a:stretch/>
        </p:blipFill>
        <p:spPr>
          <a:xfrm>
            <a:off x="5146750" y="1184600"/>
            <a:ext cx="3997252" cy="3262600"/>
          </a:xfrm>
          <a:prstGeom prst="rect">
            <a:avLst/>
          </a:prstGeom>
          <a:noFill/>
          <a:ln>
            <a:noFill/>
          </a:ln>
        </p:spPr>
      </p:pic>
      <p:pic>
        <p:nvPicPr>
          <p:cNvPr id="158" name="Google Shape;158;p22"/>
          <p:cNvPicPr preferRelativeResize="0"/>
          <p:nvPr/>
        </p:nvPicPr>
        <p:blipFill>
          <a:blip r:embed="rId5">
            <a:alphaModFix/>
          </a:blip>
          <a:stretch>
            <a:fillRect/>
          </a:stretch>
        </p:blipFill>
        <p:spPr>
          <a:xfrm>
            <a:off x="-8" y="0"/>
            <a:ext cx="358416"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6B52"/>
        </a:solidFill>
      </p:bgPr>
    </p:bg>
    <p:spTree>
      <p:nvGrpSpPr>
        <p:cNvPr id="162" name="Shape 162"/>
        <p:cNvGrpSpPr/>
        <p:nvPr/>
      </p:nvGrpSpPr>
      <p:grpSpPr>
        <a:xfrm>
          <a:off x="0" y="0"/>
          <a:ext cx="0" cy="0"/>
          <a:chOff x="0" y="0"/>
          <a:chExt cx="0" cy="0"/>
        </a:xfrm>
      </p:grpSpPr>
      <p:sp>
        <p:nvSpPr>
          <p:cNvPr id="163" name="Google Shape;163;p23"/>
          <p:cNvSpPr/>
          <p:nvPr/>
        </p:nvSpPr>
        <p:spPr>
          <a:xfrm flipH="1">
            <a:off x="8488500" y="3395700"/>
            <a:ext cx="655500" cy="17478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164" name="Google Shape;164;p23"/>
          <p:cNvSpPr/>
          <p:nvPr/>
        </p:nvSpPr>
        <p:spPr>
          <a:xfrm flipH="1">
            <a:off x="8488500" y="2072900"/>
            <a:ext cx="655500" cy="6300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165" name="Google Shape;165;p23"/>
          <p:cNvSpPr/>
          <p:nvPr/>
        </p:nvSpPr>
        <p:spPr>
          <a:xfrm flipH="1">
            <a:off x="-7" y="1311750"/>
            <a:ext cx="655500" cy="1260000"/>
          </a:xfrm>
          <a:prstGeom prst="rect">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166" name="Google Shape;166;p23"/>
          <p:cNvSpPr/>
          <p:nvPr/>
        </p:nvSpPr>
        <p:spPr>
          <a:xfrm flipH="1">
            <a:off x="655492" y="681750"/>
            <a:ext cx="655500" cy="630000"/>
          </a:xfrm>
          <a:prstGeom prst="rect">
            <a:avLst/>
          </a:prstGeom>
          <a:solidFill>
            <a:srgbClr val="4A2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167" name="Google Shape;167;p23"/>
          <p:cNvSpPr txBox="1"/>
          <p:nvPr/>
        </p:nvSpPr>
        <p:spPr>
          <a:xfrm>
            <a:off x="776300" y="3019134"/>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latin typeface="Verdana"/>
                <a:ea typeface="Verdana"/>
                <a:cs typeface="Verdana"/>
                <a:sym typeface="Verdana"/>
              </a:rPr>
              <a:t>Template de seção</a:t>
            </a:r>
            <a:endParaRPr b="1" sz="3000">
              <a:solidFill>
                <a:schemeClr val="lt1"/>
              </a:solidFill>
              <a:latin typeface="Verdana"/>
              <a:ea typeface="Verdana"/>
              <a:cs typeface="Verdana"/>
              <a:sym typeface="Verdana"/>
            </a:endParaRPr>
          </a:p>
        </p:txBody>
      </p:sp>
      <p:sp>
        <p:nvSpPr>
          <p:cNvPr id="168" name="Google Shape;168;p23"/>
          <p:cNvSpPr txBox="1"/>
          <p:nvPr/>
        </p:nvSpPr>
        <p:spPr>
          <a:xfrm>
            <a:off x="810967" y="3317692"/>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lt1"/>
                </a:solidFill>
                <a:latin typeface="Verdana"/>
                <a:ea typeface="Verdana"/>
                <a:cs typeface="Verdana"/>
                <a:sym typeface="Verdana"/>
              </a:rPr>
              <a:t>Digite seu texto aqui</a:t>
            </a:r>
            <a:r>
              <a:rPr b="1" lang="pt-BR" sz="3000">
                <a:solidFill>
                  <a:schemeClr val="lt1"/>
                </a:solidFill>
                <a:latin typeface="Verdana"/>
                <a:ea typeface="Verdana"/>
                <a:cs typeface="Verdana"/>
                <a:sym typeface="Verdana"/>
              </a:rPr>
              <a:t> </a:t>
            </a:r>
            <a:endParaRPr b="1" sz="3000">
              <a:solidFill>
                <a:schemeClr val="l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p:nvPr/>
        </p:nvSpPr>
        <p:spPr>
          <a:xfrm>
            <a:off x="0" y="0"/>
            <a:ext cx="9144000" cy="5143500"/>
          </a:xfrm>
          <a:prstGeom prst="rect">
            <a:avLst/>
          </a:prstGeom>
          <a:solidFill>
            <a:srgbClr val="411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pic>
        <p:nvPicPr>
          <p:cNvPr id="174" name="Google Shape;174;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5" name="Google Shape;175;p24"/>
          <p:cNvSpPr txBox="1"/>
          <p:nvPr/>
        </p:nvSpPr>
        <p:spPr>
          <a:xfrm>
            <a:off x="637775" y="1859850"/>
            <a:ext cx="3296400" cy="14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pt-BR" sz="2700">
                <a:solidFill>
                  <a:srgbClr val="2FC18C"/>
                </a:solidFill>
                <a:latin typeface="Verdana"/>
                <a:ea typeface="Verdana"/>
                <a:cs typeface="Verdana"/>
                <a:sym typeface="Verdana"/>
              </a:rPr>
              <a:t>Sua conquista é a</a:t>
            </a:r>
            <a:r>
              <a:rPr b="1" lang="pt-BR" sz="2700">
                <a:solidFill>
                  <a:srgbClr val="2FC18C"/>
                </a:solidFill>
                <a:latin typeface="Verdana"/>
                <a:ea typeface="Verdana"/>
                <a:cs typeface="Verdana"/>
                <a:sym typeface="Verdana"/>
              </a:rPr>
              <a:t> </a:t>
            </a:r>
            <a:r>
              <a:rPr lang="pt-BR" sz="2700" u="sng">
                <a:solidFill>
                  <a:schemeClr val="lt1"/>
                </a:solidFill>
                <a:latin typeface="Verdana"/>
                <a:ea typeface="Verdana"/>
                <a:cs typeface="Verdana"/>
                <a:sym typeface="Verdana"/>
              </a:rPr>
              <a:t>nossa conquista.</a:t>
            </a:r>
            <a:endParaRPr sz="3100" u="sng">
              <a:solidFill>
                <a:schemeClr val="lt1"/>
              </a:solidFill>
              <a:latin typeface="Verdana"/>
              <a:ea typeface="Verdana"/>
              <a:cs typeface="Verdana"/>
              <a:sym typeface="Verdana"/>
            </a:endParaRPr>
          </a:p>
        </p:txBody>
      </p:sp>
      <p:pic>
        <p:nvPicPr>
          <p:cNvPr id="176" name="Google Shape;176;p24"/>
          <p:cNvPicPr preferRelativeResize="0"/>
          <p:nvPr/>
        </p:nvPicPr>
        <p:blipFill>
          <a:blip r:embed="rId4">
            <a:alphaModFix/>
          </a:blip>
          <a:stretch>
            <a:fillRect/>
          </a:stretch>
        </p:blipFill>
        <p:spPr>
          <a:xfrm>
            <a:off x="734486" y="1523001"/>
            <a:ext cx="481371" cy="48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Template Agenda</a:t>
            </a:r>
            <a:r>
              <a:rPr b="1" lang="pt-BR" sz="2400">
                <a:solidFill>
                  <a:srgbClr val="036B52"/>
                </a:solidFill>
                <a:latin typeface="Verdana"/>
                <a:ea typeface="Verdana"/>
                <a:cs typeface="Verdana"/>
                <a:sym typeface="Verdana"/>
              </a:rPr>
              <a:t> </a:t>
            </a:r>
            <a:endParaRPr b="1" sz="2400">
              <a:solidFill>
                <a:srgbClr val="036B52"/>
              </a:solidFill>
              <a:latin typeface="Verdana"/>
              <a:ea typeface="Verdana"/>
              <a:cs typeface="Verdana"/>
              <a:sym typeface="Verdana"/>
            </a:endParaRPr>
          </a:p>
        </p:txBody>
      </p:sp>
      <p:sp>
        <p:nvSpPr>
          <p:cNvPr id="182" name="Google Shape;182;p25"/>
          <p:cNvSpPr txBox="1"/>
          <p:nvPr/>
        </p:nvSpPr>
        <p:spPr>
          <a:xfrm>
            <a:off x="871121" y="964469"/>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Apresentação</a:t>
            </a:r>
            <a:r>
              <a:rPr lang="pt-BR">
                <a:solidFill>
                  <a:srgbClr val="1A1B1C"/>
                </a:solidFill>
                <a:latin typeface="Verdana"/>
                <a:ea typeface="Verdana"/>
                <a:cs typeface="Verdana"/>
                <a:sym typeface="Verdana"/>
              </a:rPr>
              <a:t> </a:t>
            </a:r>
            <a:endParaRPr>
              <a:solidFill>
                <a:srgbClr val="1A1B1C"/>
              </a:solidFill>
              <a:latin typeface="Verdana"/>
              <a:ea typeface="Verdana"/>
              <a:cs typeface="Verdana"/>
              <a:sym typeface="Verdana"/>
            </a:endParaRPr>
          </a:p>
        </p:txBody>
      </p:sp>
      <p:pic>
        <p:nvPicPr>
          <p:cNvPr id="183" name="Google Shape;183;p25"/>
          <p:cNvPicPr preferRelativeResize="0"/>
          <p:nvPr/>
        </p:nvPicPr>
        <p:blipFill>
          <a:blip r:embed="rId3">
            <a:alphaModFix/>
          </a:blip>
          <a:stretch>
            <a:fillRect/>
          </a:stretch>
        </p:blipFill>
        <p:spPr>
          <a:xfrm>
            <a:off x="8187178" y="48692"/>
            <a:ext cx="863775" cy="863775"/>
          </a:xfrm>
          <a:prstGeom prst="rect">
            <a:avLst/>
          </a:prstGeom>
          <a:noFill/>
          <a:ln>
            <a:noFill/>
          </a:ln>
        </p:spPr>
      </p:pic>
      <p:sp>
        <p:nvSpPr>
          <p:cNvPr id="184" name="Google Shape;184;p25"/>
          <p:cNvSpPr/>
          <p:nvPr/>
        </p:nvSpPr>
        <p:spPr>
          <a:xfrm>
            <a:off x="927940" y="2040500"/>
            <a:ext cx="328800" cy="328800"/>
          </a:xfrm>
          <a:prstGeom prst="ellipse">
            <a:avLst/>
          </a:prstGeom>
          <a:solidFill>
            <a:srgbClr val="2FC1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solidFill>
                  <a:srgbClr val="FFFFFF"/>
                </a:solidFill>
                <a:latin typeface="Verdana"/>
                <a:ea typeface="Verdana"/>
                <a:cs typeface="Verdana"/>
                <a:sym typeface="Verdana"/>
              </a:rPr>
              <a:t>1</a:t>
            </a:r>
            <a:endParaRPr b="1" sz="800">
              <a:solidFill>
                <a:srgbClr val="FFFFFF"/>
              </a:solidFill>
              <a:latin typeface="Verdana"/>
              <a:ea typeface="Verdana"/>
              <a:cs typeface="Verdana"/>
              <a:sym typeface="Verdana"/>
            </a:endParaRPr>
          </a:p>
        </p:txBody>
      </p:sp>
      <p:sp>
        <p:nvSpPr>
          <p:cNvPr id="185" name="Google Shape;185;p25"/>
          <p:cNvSpPr txBox="1"/>
          <p:nvPr/>
        </p:nvSpPr>
        <p:spPr>
          <a:xfrm>
            <a:off x="1374850" y="1932600"/>
            <a:ext cx="2949900" cy="10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000">
                <a:solidFill>
                  <a:srgbClr val="595959"/>
                </a:solidFill>
                <a:latin typeface="Verdana"/>
                <a:ea typeface="Verdana"/>
                <a:cs typeface="Verdana"/>
                <a:sym typeface="Verdana"/>
              </a:rPr>
              <a:t>Digite seu texto aqui Digite seu texto aqui Digite seu texto aqui Digite seu texto aqui Digite seu texto aqui Digite seu texto aqui Digite seu texto aqui Digite seu texto aqui Digite seu texto aqui Digite seu texto aqui.</a:t>
            </a:r>
            <a:endParaRPr sz="1000">
              <a:solidFill>
                <a:srgbClr val="595959"/>
              </a:solidFill>
              <a:latin typeface="Verdana"/>
              <a:ea typeface="Verdana"/>
              <a:cs typeface="Verdana"/>
              <a:sym typeface="Verdana"/>
            </a:endParaRPr>
          </a:p>
        </p:txBody>
      </p:sp>
      <p:sp>
        <p:nvSpPr>
          <p:cNvPr id="186" name="Google Shape;186;p25"/>
          <p:cNvSpPr/>
          <p:nvPr/>
        </p:nvSpPr>
        <p:spPr>
          <a:xfrm>
            <a:off x="927940" y="3262900"/>
            <a:ext cx="328800" cy="328800"/>
          </a:xfrm>
          <a:prstGeom prst="ellipse">
            <a:avLst/>
          </a:prstGeom>
          <a:solidFill>
            <a:srgbClr val="2FC1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solidFill>
                  <a:srgbClr val="FFFFFF"/>
                </a:solidFill>
                <a:latin typeface="Verdana"/>
                <a:ea typeface="Verdana"/>
                <a:cs typeface="Verdana"/>
                <a:sym typeface="Verdana"/>
              </a:rPr>
              <a:t>2</a:t>
            </a:r>
            <a:endParaRPr b="1" sz="800">
              <a:solidFill>
                <a:srgbClr val="FFFFFF"/>
              </a:solidFill>
              <a:latin typeface="Verdana"/>
              <a:ea typeface="Verdana"/>
              <a:cs typeface="Verdana"/>
              <a:sym typeface="Verdana"/>
            </a:endParaRPr>
          </a:p>
        </p:txBody>
      </p:sp>
      <p:sp>
        <p:nvSpPr>
          <p:cNvPr id="187" name="Google Shape;187;p25"/>
          <p:cNvSpPr/>
          <p:nvPr/>
        </p:nvSpPr>
        <p:spPr>
          <a:xfrm>
            <a:off x="4617959" y="2040500"/>
            <a:ext cx="328800" cy="328800"/>
          </a:xfrm>
          <a:prstGeom prst="ellipse">
            <a:avLst/>
          </a:prstGeom>
          <a:solidFill>
            <a:srgbClr val="2FC1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solidFill>
                  <a:srgbClr val="FFFFFF"/>
                </a:solidFill>
                <a:latin typeface="Verdana"/>
                <a:ea typeface="Verdana"/>
                <a:cs typeface="Verdana"/>
                <a:sym typeface="Verdana"/>
              </a:rPr>
              <a:t>3</a:t>
            </a:r>
            <a:endParaRPr b="1" sz="800">
              <a:solidFill>
                <a:srgbClr val="FFFFFF"/>
              </a:solidFill>
              <a:latin typeface="Verdana"/>
              <a:ea typeface="Verdana"/>
              <a:cs typeface="Verdana"/>
              <a:sym typeface="Verdana"/>
            </a:endParaRPr>
          </a:p>
        </p:txBody>
      </p:sp>
      <p:sp>
        <p:nvSpPr>
          <p:cNvPr id="188" name="Google Shape;188;p25"/>
          <p:cNvSpPr/>
          <p:nvPr/>
        </p:nvSpPr>
        <p:spPr>
          <a:xfrm>
            <a:off x="4617959" y="3262900"/>
            <a:ext cx="328800" cy="328800"/>
          </a:xfrm>
          <a:prstGeom prst="ellipse">
            <a:avLst/>
          </a:prstGeom>
          <a:solidFill>
            <a:srgbClr val="2FC18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solidFill>
                  <a:srgbClr val="FFFFFF"/>
                </a:solidFill>
                <a:latin typeface="Verdana"/>
                <a:ea typeface="Verdana"/>
                <a:cs typeface="Verdana"/>
                <a:sym typeface="Verdana"/>
              </a:rPr>
              <a:t>4</a:t>
            </a:r>
            <a:endParaRPr b="1" sz="800">
              <a:solidFill>
                <a:srgbClr val="FFFFFF"/>
              </a:solidFill>
              <a:latin typeface="Verdana"/>
              <a:ea typeface="Verdana"/>
              <a:cs typeface="Verdana"/>
              <a:sym typeface="Verdana"/>
            </a:endParaRPr>
          </a:p>
        </p:txBody>
      </p:sp>
      <p:sp>
        <p:nvSpPr>
          <p:cNvPr id="189" name="Google Shape;189;p25"/>
          <p:cNvSpPr txBox="1"/>
          <p:nvPr/>
        </p:nvSpPr>
        <p:spPr>
          <a:xfrm>
            <a:off x="1374850" y="3262900"/>
            <a:ext cx="2949900" cy="10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000">
                <a:solidFill>
                  <a:srgbClr val="595959"/>
                </a:solidFill>
                <a:latin typeface="Verdana"/>
                <a:ea typeface="Verdana"/>
                <a:cs typeface="Verdana"/>
                <a:sym typeface="Verdana"/>
              </a:rPr>
              <a:t>Digite seu texto aqui Digite seu texto aqui Digite seu texto aqui Digite seu texto aqui Digite seu texto aqui Digite seu texto aqui Digite seu texto aqui Digite seu texto aqui Digite seu texto aqui Digite seu texto aqui.</a:t>
            </a:r>
            <a:endParaRPr sz="1000">
              <a:solidFill>
                <a:srgbClr val="595959"/>
              </a:solidFill>
              <a:latin typeface="Verdana"/>
              <a:ea typeface="Verdana"/>
              <a:cs typeface="Verdana"/>
              <a:sym typeface="Verdana"/>
            </a:endParaRPr>
          </a:p>
        </p:txBody>
      </p:sp>
      <p:sp>
        <p:nvSpPr>
          <p:cNvPr id="190" name="Google Shape;190;p25"/>
          <p:cNvSpPr txBox="1"/>
          <p:nvPr/>
        </p:nvSpPr>
        <p:spPr>
          <a:xfrm>
            <a:off x="5044100" y="1932600"/>
            <a:ext cx="2949900" cy="10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000">
                <a:solidFill>
                  <a:srgbClr val="595959"/>
                </a:solidFill>
                <a:latin typeface="Verdana"/>
                <a:ea typeface="Verdana"/>
                <a:cs typeface="Verdana"/>
                <a:sym typeface="Verdana"/>
              </a:rPr>
              <a:t>Digite seu texto aqui Digite seu texto aqui Digite seu texto aqui Digite seu texto aqui Digite seu texto aqui Digite seu texto aqui Digite seu texto aqui Digite seu texto aqui Digite seu texto aqui Digite seu texto aqui.</a:t>
            </a:r>
            <a:endParaRPr sz="1000">
              <a:solidFill>
                <a:srgbClr val="595959"/>
              </a:solidFill>
              <a:latin typeface="Verdana"/>
              <a:ea typeface="Verdana"/>
              <a:cs typeface="Verdana"/>
              <a:sym typeface="Verdana"/>
            </a:endParaRPr>
          </a:p>
        </p:txBody>
      </p:sp>
      <p:sp>
        <p:nvSpPr>
          <p:cNvPr id="191" name="Google Shape;191;p25"/>
          <p:cNvSpPr txBox="1"/>
          <p:nvPr/>
        </p:nvSpPr>
        <p:spPr>
          <a:xfrm>
            <a:off x="5044100" y="3262900"/>
            <a:ext cx="2949900" cy="10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pt-BR" sz="1000">
                <a:solidFill>
                  <a:srgbClr val="595959"/>
                </a:solidFill>
                <a:latin typeface="Verdana"/>
                <a:ea typeface="Verdana"/>
                <a:cs typeface="Verdana"/>
                <a:sym typeface="Verdana"/>
              </a:rPr>
              <a:t>Digite seu texto aqui Digite seu texto aqui Digite seu texto aqui Digite seu texto aqui Digite seu texto aqui Digite seu texto aqui Digite seu texto aqui Digite seu texto aqui Digite seu texto aqui Digite seu texto aqui.</a:t>
            </a:r>
            <a:endParaRPr sz="1000">
              <a:solidFill>
                <a:srgbClr val="595959"/>
              </a:solidFill>
              <a:latin typeface="Verdana"/>
              <a:ea typeface="Verdana"/>
              <a:cs typeface="Verdana"/>
              <a:sym typeface="Verdana"/>
            </a:endParaRPr>
          </a:p>
        </p:txBody>
      </p:sp>
      <p:pic>
        <p:nvPicPr>
          <p:cNvPr id="192" name="Google Shape;192;p25"/>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6"/>
          <p:cNvPicPr preferRelativeResize="0"/>
          <p:nvPr/>
        </p:nvPicPr>
        <p:blipFill>
          <a:blip r:embed="rId3">
            <a:alphaModFix/>
          </a:blip>
          <a:stretch>
            <a:fillRect/>
          </a:stretch>
        </p:blipFill>
        <p:spPr>
          <a:xfrm>
            <a:off x="1688439" y="2425187"/>
            <a:ext cx="688225" cy="688225"/>
          </a:xfrm>
          <a:prstGeom prst="rect">
            <a:avLst/>
          </a:prstGeom>
          <a:noFill/>
          <a:ln>
            <a:noFill/>
          </a:ln>
        </p:spPr>
      </p:pic>
      <p:pic>
        <p:nvPicPr>
          <p:cNvPr id="198" name="Google Shape;198;p26"/>
          <p:cNvPicPr preferRelativeResize="0"/>
          <p:nvPr/>
        </p:nvPicPr>
        <p:blipFill>
          <a:blip r:embed="rId3">
            <a:alphaModFix/>
          </a:blip>
          <a:stretch>
            <a:fillRect/>
          </a:stretch>
        </p:blipFill>
        <p:spPr>
          <a:xfrm>
            <a:off x="3239876" y="2425187"/>
            <a:ext cx="688225" cy="688225"/>
          </a:xfrm>
          <a:prstGeom prst="rect">
            <a:avLst/>
          </a:prstGeom>
          <a:noFill/>
          <a:ln>
            <a:noFill/>
          </a:ln>
        </p:spPr>
      </p:pic>
      <p:pic>
        <p:nvPicPr>
          <p:cNvPr id="199" name="Google Shape;199;p26"/>
          <p:cNvPicPr preferRelativeResize="0"/>
          <p:nvPr/>
        </p:nvPicPr>
        <p:blipFill>
          <a:blip r:embed="rId3">
            <a:alphaModFix/>
          </a:blip>
          <a:stretch>
            <a:fillRect/>
          </a:stretch>
        </p:blipFill>
        <p:spPr>
          <a:xfrm>
            <a:off x="4791339" y="2425187"/>
            <a:ext cx="688225" cy="688225"/>
          </a:xfrm>
          <a:prstGeom prst="rect">
            <a:avLst/>
          </a:prstGeom>
          <a:noFill/>
          <a:ln>
            <a:noFill/>
          </a:ln>
        </p:spPr>
      </p:pic>
      <p:sp>
        <p:nvSpPr>
          <p:cNvPr id="200" name="Google Shape;200;p26"/>
          <p:cNvSpPr txBox="1"/>
          <p:nvPr/>
        </p:nvSpPr>
        <p:spPr>
          <a:xfrm>
            <a:off x="839900" y="2305570"/>
            <a:ext cx="1768800" cy="22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pt-BR" sz="800">
                <a:solidFill>
                  <a:srgbClr val="036B52"/>
                </a:solidFill>
                <a:latin typeface="Verdana"/>
                <a:ea typeface="Verdana"/>
                <a:cs typeface="Verdana"/>
                <a:sym typeface="Verdana"/>
              </a:rPr>
              <a:t>Digite seu texto aqui</a:t>
            </a:r>
            <a:endParaRPr sz="800">
              <a:solidFill>
                <a:srgbClr val="036B52"/>
              </a:solidFill>
              <a:latin typeface="Verdana"/>
              <a:ea typeface="Verdana"/>
              <a:cs typeface="Verdana"/>
              <a:sym typeface="Verdana"/>
            </a:endParaRPr>
          </a:p>
        </p:txBody>
      </p:sp>
      <p:sp>
        <p:nvSpPr>
          <p:cNvPr id="201" name="Google Shape;201;p26"/>
          <p:cNvSpPr txBox="1"/>
          <p:nvPr/>
        </p:nvSpPr>
        <p:spPr>
          <a:xfrm>
            <a:off x="570500" y="2530620"/>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pt-BR" sz="4800">
                <a:solidFill>
                  <a:srgbClr val="2FC18C"/>
                </a:solidFill>
                <a:latin typeface="Verdana"/>
                <a:ea typeface="Verdana"/>
                <a:cs typeface="Verdana"/>
                <a:sym typeface="Verdana"/>
              </a:rPr>
              <a:t>45K</a:t>
            </a:r>
            <a:endParaRPr b="1" sz="4800">
              <a:solidFill>
                <a:srgbClr val="2FC18C"/>
              </a:solidFill>
              <a:latin typeface="Verdana"/>
              <a:ea typeface="Verdana"/>
              <a:cs typeface="Verdana"/>
              <a:sym typeface="Verdana"/>
            </a:endParaRPr>
          </a:p>
        </p:txBody>
      </p:sp>
      <p:sp>
        <p:nvSpPr>
          <p:cNvPr id="202" name="Google Shape;202;p26"/>
          <p:cNvSpPr txBox="1"/>
          <p:nvPr/>
        </p:nvSpPr>
        <p:spPr>
          <a:xfrm>
            <a:off x="690200" y="3367625"/>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pt-BR" sz="1000">
                <a:solidFill>
                  <a:srgbClr val="595959"/>
                </a:solidFill>
                <a:latin typeface="Verdana"/>
                <a:ea typeface="Verdana"/>
                <a:cs typeface="Verdana"/>
                <a:sym typeface="Verdana"/>
              </a:rPr>
              <a:t>Digite seu texto aqui Digite seu texto aqui</a:t>
            </a:r>
            <a:endParaRPr sz="1000">
              <a:solidFill>
                <a:srgbClr val="595959"/>
              </a:solidFill>
              <a:latin typeface="Verdana"/>
              <a:ea typeface="Verdana"/>
              <a:cs typeface="Verdana"/>
              <a:sym typeface="Verdana"/>
            </a:endParaRPr>
          </a:p>
        </p:txBody>
      </p:sp>
      <p:cxnSp>
        <p:nvCxnSpPr>
          <p:cNvPr id="203" name="Google Shape;203;p26"/>
          <p:cNvCxnSpPr/>
          <p:nvPr/>
        </p:nvCxnSpPr>
        <p:spPr>
          <a:xfrm>
            <a:off x="3071950" y="2305575"/>
            <a:ext cx="0" cy="1832100"/>
          </a:xfrm>
          <a:prstGeom prst="straightConnector1">
            <a:avLst/>
          </a:prstGeom>
          <a:noFill/>
          <a:ln cap="flat" cmpd="sng" w="9525">
            <a:solidFill>
              <a:srgbClr val="595959"/>
            </a:solidFill>
            <a:prstDash val="dot"/>
            <a:round/>
            <a:headEnd len="med" w="med" type="none"/>
            <a:tailEnd len="med" w="med" type="none"/>
          </a:ln>
        </p:spPr>
      </p:cxnSp>
      <p:sp>
        <p:nvSpPr>
          <p:cNvPr id="204" name="Google Shape;204;p26"/>
          <p:cNvSpPr txBox="1"/>
          <p:nvPr/>
        </p:nvSpPr>
        <p:spPr>
          <a:xfrm>
            <a:off x="3535200" y="2305570"/>
            <a:ext cx="1768800" cy="22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pt-BR" sz="800">
                <a:solidFill>
                  <a:srgbClr val="036B52"/>
                </a:solidFill>
                <a:latin typeface="Verdana"/>
                <a:ea typeface="Verdana"/>
                <a:cs typeface="Verdana"/>
                <a:sym typeface="Verdana"/>
              </a:rPr>
              <a:t>Digite seu texto aqui</a:t>
            </a:r>
            <a:endParaRPr sz="800">
              <a:solidFill>
                <a:srgbClr val="036B52"/>
              </a:solidFill>
              <a:latin typeface="Verdana"/>
              <a:ea typeface="Verdana"/>
              <a:cs typeface="Verdana"/>
              <a:sym typeface="Verdana"/>
            </a:endParaRPr>
          </a:p>
        </p:txBody>
      </p:sp>
      <p:sp>
        <p:nvSpPr>
          <p:cNvPr id="205" name="Google Shape;205;p26"/>
          <p:cNvSpPr txBox="1"/>
          <p:nvPr/>
        </p:nvSpPr>
        <p:spPr>
          <a:xfrm>
            <a:off x="3265800" y="2530620"/>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pt-BR" sz="4800">
                <a:solidFill>
                  <a:srgbClr val="2FC18C"/>
                </a:solidFill>
                <a:latin typeface="Verdana"/>
                <a:ea typeface="Verdana"/>
                <a:cs typeface="Verdana"/>
                <a:sym typeface="Verdana"/>
              </a:rPr>
              <a:t>690K</a:t>
            </a:r>
            <a:endParaRPr b="1" sz="4800">
              <a:solidFill>
                <a:srgbClr val="2FC18C"/>
              </a:solidFill>
              <a:latin typeface="Verdana"/>
              <a:ea typeface="Verdana"/>
              <a:cs typeface="Verdana"/>
              <a:sym typeface="Verdana"/>
            </a:endParaRPr>
          </a:p>
        </p:txBody>
      </p:sp>
      <p:sp>
        <p:nvSpPr>
          <p:cNvPr id="206" name="Google Shape;206;p26"/>
          <p:cNvSpPr txBox="1"/>
          <p:nvPr/>
        </p:nvSpPr>
        <p:spPr>
          <a:xfrm>
            <a:off x="3385500" y="3367625"/>
            <a:ext cx="20682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pt-BR" sz="1000">
                <a:solidFill>
                  <a:srgbClr val="595959"/>
                </a:solidFill>
                <a:latin typeface="Verdana"/>
                <a:ea typeface="Verdana"/>
                <a:cs typeface="Verdana"/>
                <a:sym typeface="Verdana"/>
              </a:rPr>
              <a:t>Digite seu texto aqui Digite seu texto aqui</a:t>
            </a:r>
            <a:endParaRPr sz="1000">
              <a:solidFill>
                <a:srgbClr val="595959"/>
              </a:solidFill>
              <a:latin typeface="Verdana"/>
              <a:ea typeface="Verdana"/>
              <a:cs typeface="Verdana"/>
              <a:sym typeface="Verdana"/>
            </a:endParaRPr>
          </a:p>
        </p:txBody>
      </p:sp>
      <p:cxnSp>
        <p:nvCxnSpPr>
          <p:cNvPr id="207" name="Google Shape;207;p26"/>
          <p:cNvCxnSpPr/>
          <p:nvPr/>
        </p:nvCxnSpPr>
        <p:spPr>
          <a:xfrm>
            <a:off x="5767250" y="2305575"/>
            <a:ext cx="0" cy="1832100"/>
          </a:xfrm>
          <a:prstGeom prst="straightConnector1">
            <a:avLst/>
          </a:prstGeom>
          <a:noFill/>
          <a:ln cap="flat" cmpd="sng" w="9525">
            <a:solidFill>
              <a:srgbClr val="595959"/>
            </a:solidFill>
            <a:prstDash val="dot"/>
            <a:round/>
            <a:headEnd len="med" w="med" type="none"/>
            <a:tailEnd len="med" w="med" type="none"/>
          </a:ln>
        </p:spPr>
      </p:cxnSp>
      <p:sp>
        <p:nvSpPr>
          <p:cNvPr id="208" name="Google Shape;208;p26"/>
          <p:cNvSpPr txBox="1"/>
          <p:nvPr/>
        </p:nvSpPr>
        <p:spPr>
          <a:xfrm>
            <a:off x="6230500" y="2305570"/>
            <a:ext cx="1768800" cy="22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pt-BR" sz="800">
                <a:solidFill>
                  <a:srgbClr val="036B52"/>
                </a:solidFill>
                <a:latin typeface="Verdana"/>
                <a:ea typeface="Verdana"/>
                <a:cs typeface="Verdana"/>
                <a:sym typeface="Verdana"/>
              </a:rPr>
              <a:t>Digite seu texto aqui</a:t>
            </a:r>
            <a:endParaRPr sz="800">
              <a:solidFill>
                <a:srgbClr val="036B52"/>
              </a:solidFill>
              <a:latin typeface="Verdana"/>
              <a:ea typeface="Verdana"/>
              <a:cs typeface="Verdana"/>
              <a:sym typeface="Verdana"/>
            </a:endParaRPr>
          </a:p>
        </p:txBody>
      </p:sp>
      <p:sp>
        <p:nvSpPr>
          <p:cNvPr id="209" name="Google Shape;209;p26"/>
          <p:cNvSpPr txBox="1"/>
          <p:nvPr/>
        </p:nvSpPr>
        <p:spPr>
          <a:xfrm>
            <a:off x="5961100" y="2530620"/>
            <a:ext cx="23076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pt-BR" sz="4800">
                <a:solidFill>
                  <a:srgbClr val="2FC18C"/>
                </a:solidFill>
                <a:latin typeface="Verdana"/>
                <a:ea typeface="Verdana"/>
                <a:cs typeface="Verdana"/>
                <a:sym typeface="Verdana"/>
              </a:rPr>
              <a:t>100K</a:t>
            </a:r>
            <a:endParaRPr b="1" sz="4800">
              <a:solidFill>
                <a:srgbClr val="2FC18C"/>
              </a:solidFill>
              <a:latin typeface="Verdana"/>
              <a:ea typeface="Verdana"/>
              <a:cs typeface="Verdana"/>
              <a:sym typeface="Verdana"/>
            </a:endParaRPr>
          </a:p>
        </p:txBody>
      </p:sp>
      <p:sp>
        <p:nvSpPr>
          <p:cNvPr id="210" name="Google Shape;210;p26"/>
          <p:cNvSpPr txBox="1"/>
          <p:nvPr/>
        </p:nvSpPr>
        <p:spPr>
          <a:xfrm>
            <a:off x="6080800" y="3367625"/>
            <a:ext cx="2144400" cy="74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pt-BR" sz="1000">
                <a:solidFill>
                  <a:srgbClr val="595959"/>
                </a:solidFill>
                <a:latin typeface="Verdana"/>
                <a:ea typeface="Verdana"/>
                <a:cs typeface="Verdana"/>
                <a:sym typeface="Verdana"/>
              </a:rPr>
              <a:t>Digite seu texto aqui Digite seu texto aqui Digite seu texto aqui Digite seu texto aqui</a:t>
            </a:r>
            <a:endParaRPr sz="1000">
              <a:solidFill>
                <a:srgbClr val="595959"/>
              </a:solidFill>
              <a:latin typeface="Verdana"/>
              <a:ea typeface="Verdana"/>
              <a:cs typeface="Verdana"/>
              <a:sym typeface="Verdana"/>
            </a:endParaRPr>
          </a:p>
        </p:txBody>
      </p:sp>
      <p:sp>
        <p:nvSpPr>
          <p:cNvPr id="211" name="Google Shape;211;p26"/>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Template Números</a:t>
            </a:r>
            <a:r>
              <a:rPr b="1" lang="pt-BR" sz="2400">
                <a:solidFill>
                  <a:srgbClr val="036B52"/>
                </a:solidFill>
                <a:latin typeface="Verdana"/>
                <a:ea typeface="Verdana"/>
                <a:cs typeface="Verdana"/>
                <a:sym typeface="Verdana"/>
              </a:rPr>
              <a:t> </a:t>
            </a:r>
            <a:endParaRPr b="1" sz="2400">
              <a:solidFill>
                <a:srgbClr val="036B52"/>
              </a:solidFill>
              <a:latin typeface="Verdana"/>
              <a:ea typeface="Verdana"/>
              <a:cs typeface="Verdana"/>
              <a:sym typeface="Verdana"/>
            </a:endParaRPr>
          </a:p>
        </p:txBody>
      </p:sp>
      <p:sp>
        <p:nvSpPr>
          <p:cNvPr id="212" name="Google Shape;212;p26"/>
          <p:cNvSpPr txBox="1"/>
          <p:nvPr/>
        </p:nvSpPr>
        <p:spPr>
          <a:xfrm>
            <a:off x="871121" y="964469"/>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Apresentação</a:t>
            </a:r>
            <a:r>
              <a:rPr lang="pt-BR">
                <a:solidFill>
                  <a:srgbClr val="1A1B1C"/>
                </a:solidFill>
                <a:latin typeface="Verdana"/>
                <a:ea typeface="Verdana"/>
                <a:cs typeface="Verdana"/>
                <a:sym typeface="Verdana"/>
              </a:rPr>
              <a:t> </a:t>
            </a:r>
            <a:endParaRPr>
              <a:solidFill>
                <a:srgbClr val="1A1B1C"/>
              </a:solidFill>
              <a:latin typeface="Verdana"/>
              <a:ea typeface="Verdana"/>
              <a:cs typeface="Verdana"/>
              <a:sym typeface="Verdana"/>
            </a:endParaRPr>
          </a:p>
        </p:txBody>
      </p:sp>
      <p:pic>
        <p:nvPicPr>
          <p:cNvPr id="213" name="Google Shape;213;p26"/>
          <p:cNvPicPr preferRelativeResize="0"/>
          <p:nvPr/>
        </p:nvPicPr>
        <p:blipFill>
          <a:blip r:embed="rId4">
            <a:alphaModFix/>
          </a:blip>
          <a:stretch>
            <a:fillRect/>
          </a:stretch>
        </p:blipFill>
        <p:spPr>
          <a:xfrm>
            <a:off x="8187178" y="48692"/>
            <a:ext cx="863775" cy="863775"/>
          </a:xfrm>
          <a:prstGeom prst="rect">
            <a:avLst/>
          </a:prstGeom>
          <a:noFill/>
          <a:ln>
            <a:noFill/>
          </a:ln>
        </p:spPr>
      </p:pic>
      <p:pic>
        <p:nvPicPr>
          <p:cNvPr id="214" name="Google Shape;214;p26"/>
          <p:cNvPicPr preferRelativeResize="0"/>
          <p:nvPr/>
        </p:nvPicPr>
        <p:blipFill>
          <a:blip r:embed="rId5">
            <a:alphaModFix/>
          </a:blip>
          <a:stretch>
            <a:fillRect/>
          </a:stretch>
        </p:blipFill>
        <p:spPr>
          <a:xfrm>
            <a:off x="-8" y="0"/>
            <a:ext cx="358416"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nvSpPr>
        <p:spPr>
          <a:xfrm>
            <a:off x="460540" y="3185734"/>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pt-BR">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20" name="Google Shape;220;p27"/>
          <p:cNvSpPr txBox="1"/>
          <p:nvPr/>
        </p:nvSpPr>
        <p:spPr>
          <a:xfrm>
            <a:off x="803537" y="2002068"/>
            <a:ext cx="22149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pt-BR" sz="800">
                <a:solidFill>
                  <a:srgbClr val="1A1B1C"/>
                </a:solidFill>
                <a:latin typeface="Verdana"/>
                <a:ea typeface="Verdana"/>
                <a:cs typeface="Verdana"/>
                <a:sym typeface="Verdana"/>
              </a:rPr>
              <a:t>Digite seu texto aqui</a:t>
            </a:r>
            <a:endParaRPr b="1" sz="800">
              <a:solidFill>
                <a:srgbClr val="1A1B1C"/>
              </a:solidFill>
              <a:latin typeface="Verdana"/>
              <a:ea typeface="Verdana"/>
              <a:cs typeface="Verdana"/>
              <a:sym typeface="Verdana"/>
            </a:endParaRPr>
          </a:p>
        </p:txBody>
      </p:sp>
      <p:sp>
        <p:nvSpPr>
          <p:cNvPr id="221" name="Google Shape;221;p27"/>
          <p:cNvSpPr txBox="1"/>
          <p:nvPr/>
        </p:nvSpPr>
        <p:spPr>
          <a:xfrm>
            <a:off x="803537" y="2232993"/>
            <a:ext cx="22149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22" name="Google Shape;222;p27"/>
          <p:cNvSpPr txBox="1"/>
          <p:nvPr/>
        </p:nvSpPr>
        <p:spPr>
          <a:xfrm>
            <a:off x="2062849" y="2680668"/>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pt-BR">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23" name="Google Shape;223;p27"/>
          <p:cNvSpPr txBox="1"/>
          <p:nvPr/>
        </p:nvSpPr>
        <p:spPr>
          <a:xfrm>
            <a:off x="2230906" y="3560918"/>
            <a:ext cx="22149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pt-BR" sz="800">
                <a:solidFill>
                  <a:srgbClr val="1A1B1C"/>
                </a:solidFill>
                <a:latin typeface="Verdana"/>
                <a:ea typeface="Verdana"/>
                <a:cs typeface="Verdana"/>
                <a:sym typeface="Verdana"/>
              </a:rPr>
              <a:t>Digite seu texto aqui</a:t>
            </a:r>
            <a:endParaRPr b="1" sz="800">
              <a:solidFill>
                <a:srgbClr val="1A1B1C"/>
              </a:solidFill>
              <a:latin typeface="Verdana"/>
              <a:ea typeface="Verdana"/>
              <a:cs typeface="Verdana"/>
              <a:sym typeface="Verdana"/>
            </a:endParaRPr>
          </a:p>
        </p:txBody>
      </p:sp>
      <p:sp>
        <p:nvSpPr>
          <p:cNvPr id="224" name="Google Shape;224;p27"/>
          <p:cNvSpPr txBox="1"/>
          <p:nvPr/>
        </p:nvSpPr>
        <p:spPr>
          <a:xfrm>
            <a:off x="2230906" y="3791843"/>
            <a:ext cx="22149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25" name="Google Shape;225;p27"/>
          <p:cNvSpPr txBox="1"/>
          <p:nvPr/>
        </p:nvSpPr>
        <p:spPr>
          <a:xfrm>
            <a:off x="3465551" y="3185743"/>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pt-BR">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26" name="Google Shape;226;p27"/>
          <p:cNvSpPr txBox="1"/>
          <p:nvPr/>
        </p:nvSpPr>
        <p:spPr>
          <a:xfrm>
            <a:off x="3681909" y="2002068"/>
            <a:ext cx="22149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pt-BR" sz="800">
                <a:solidFill>
                  <a:srgbClr val="1A1B1C"/>
                </a:solidFill>
                <a:latin typeface="Verdana"/>
                <a:ea typeface="Verdana"/>
                <a:cs typeface="Verdana"/>
                <a:sym typeface="Verdana"/>
              </a:rPr>
              <a:t>Digite seu texto aqui</a:t>
            </a:r>
            <a:endParaRPr b="1" sz="800">
              <a:solidFill>
                <a:srgbClr val="1A1B1C"/>
              </a:solidFill>
              <a:latin typeface="Verdana"/>
              <a:ea typeface="Verdana"/>
              <a:cs typeface="Verdana"/>
              <a:sym typeface="Verdana"/>
            </a:endParaRPr>
          </a:p>
        </p:txBody>
      </p:sp>
      <p:sp>
        <p:nvSpPr>
          <p:cNvPr id="227" name="Google Shape;227;p27"/>
          <p:cNvSpPr txBox="1"/>
          <p:nvPr/>
        </p:nvSpPr>
        <p:spPr>
          <a:xfrm>
            <a:off x="3681909" y="2232993"/>
            <a:ext cx="22149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28" name="Google Shape;228;p27"/>
          <p:cNvSpPr txBox="1"/>
          <p:nvPr/>
        </p:nvSpPr>
        <p:spPr>
          <a:xfrm>
            <a:off x="4871274" y="2680668"/>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pt-BR">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29" name="Google Shape;229;p27"/>
          <p:cNvSpPr txBox="1"/>
          <p:nvPr/>
        </p:nvSpPr>
        <p:spPr>
          <a:xfrm>
            <a:off x="5136128" y="3560918"/>
            <a:ext cx="22149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pt-BR" sz="800">
                <a:solidFill>
                  <a:srgbClr val="1A1B1C"/>
                </a:solidFill>
                <a:latin typeface="Verdana"/>
                <a:ea typeface="Verdana"/>
                <a:cs typeface="Verdana"/>
                <a:sym typeface="Verdana"/>
              </a:rPr>
              <a:t>Digite seu texto aqui</a:t>
            </a:r>
            <a:endParaRPr b="1" sz="800">
              <a:solidFill>
                <a:srgbClr val="1A1B1C"/>
              </a:solidFill>
              <a:latin typeface="Verdana"/>
              <a:ea typeface="Verdana"/>
              <a:cs typeface="Verdana"/>
              <a:sym typeface="Verdana"/>
            </a:endParaRPr>
          </a:p>
        </p:txBody>
      </p:sp>
      <p:sp>
        <p:nvSpPr>
          <p:cNvPr id="230" name="Google Shape;230;p27"/>
          <p:cNvSpPr txBox="1"/>
          <p:nvPr/>
        </p:nvSpPr>
        <p:spPr>
          <a:xfrm>
            <a:off x="5136128" y="3791843"/>
            <a:ext cx="22149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31" name="Google Shape;231;p27"/>
          <p:cNvSpPr txBox="1"/>
          <p:nvPr/>
        </p:nvSpPr>
        <p:spPr>
          <a:xfrm>
            <a:off x="6325138" y="3185734"/>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b="1" lang="pt-BR">
                <a:solidFill>
                  <a:srgbClr val="1A1B1C"/>
                </a:solidFill>
                <a:latin typeface="Verdana"/>
                <a:ea typeface="Verdana"/>
                <a:cs typeface="Verdana"/>
                <a:sym typeface="Verdana"/>
              </a:rPr>
              <a:t>20XX</a:t>
            </a:r>
            <a:endParaRPr b="1">
              <a:solidFill>
                <a:srgbClr val="1A1B1C"/>
              </a:solidFill>
              <a:latin typeface="Verdana"/>
              <a:ea typeface="Verdana"/>
              <a:cs typeface="Verdana"/>
              <a:sym typeface="Verdana"/>
            </a:endParaRPr>
          </a:p>
        </p:txBody>
      </p:sp>
      <p:sp>
        <p:nvSpPr>
          <p:cNvPr id="232" name="Google Shape;232;p27"/>
          <p:cNvSpPr txBox="1"/>
          <p:nvPr/>
        </p:nvSpPr>
        <p:spPr>
          <a:xfrm>
            <a:off x="6585599" y="2002068"/>
            <a:ext cx="22149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pt-BR" sz="800">
                <a:solidFill>
                  <a:srgbClr val="1A1B1C"/>
                </a:solidFill>
                <a:latin typeface="Verdana"/>
                <a:ea typeface="Verdana"/>
                <a:cs typeface="Verdana"/>
                <a:sym typeface="Verdana"/>
              </a:rPr>
              <a:t>Digite seu texto aqui</a:t>
            </a:r>
            <a:endParaRPr b="1" sz="800">
              <a:solidFill>
                <a:srgbClr val="1A1B1C"/>
              </a:solidFill>
              <a:latin typeface="Verdana"/>
              <a:ea typeface="Verdana"/>
              <a:cs typeface="Verdana"/>
              <a:sym typeface="Verdana"/>
            </a:endParaRPr>
          </a:p>
        </p:txBody>
      </p:sp>
      <p:sp>
        <p:nvSpPr>
          <p:cNvPr id="233" name="Google Shape;233;p27"/>
          <p:cNvSpPr txBox="1"/>
          <p:nvPr/>
        </p:nvSpPr>
        <p:spPr>
          <a:xfrm>
            <a:off x="6585599" y="2232993"/>
            <a:ext cx="22149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pt-BR" sz="600">
                <a:solidFill>
                  <a:srgbClr val="5C687C"/>
                </a:solidFill>
                <a:latin typeface="Verdana"/>
                <a:ea typeface="Verdana"/>
                <a:cs typeface="Verdana"/>
                <a:sym typeface="Verdana"/>
              </a:rPr>
              <a:t>Digite seu texto aqui Digite seu texto aqui Digite seu texto aqui Digite seu texto aqui Digite seu texto aqui Digite seu texto aqui Digite seu texto aqui.</a:t>
            </a:r>
            <a:endParaRPr sz="600">
              <a:solidFill>
                <a:srgbClr val="5C687C"/>
              </a:solidFill>
              <a:latin typeface="Verdana"/>
              <a:ea typeface="Verdana"/>
              <a:cs typeface="Verdana"/>
              <a:sym typeface="Verdana"/>
            </a:endParaRPr>
          </a:p>
        </p:txBody>
      </p:sp>
      <p:sp>
        <p:nvSpPr>
          <p:cNvPr id="234" name="Google Shape;234;p27"/>
          <p:cNvSpPr/>
          <p:nvPr/>
        </p:nvSpPr>
        <p:spPr>
          <a:xfrm>
            <a:off x="878688" y="3040381"/>
            <a:ext cx="8265300" cy="164700"/>
          </a:xfrm>
          <a:prstGeom prst="rect">
            <a:avLst/>
          </a:prstGeom>
          <a:solidFill>
            <a:srgbClr val="2FC1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7"/>
          <p:cNvGrpSpPr/>
          <p:nvPr/>
        </p:nvGrpSpPr>
        <p:grpSpPr>
          <a:xfrm>
            <a:off x="6648775" y="2783483"/>
            <a:ext cx="92400" cy="411825"/>
            <a:chOff x="845575" y="2563700"/>
            <a:chExt cx="92400" cy="411825"/>
          </a:xfrm>
        </p:grpSpPr>
        <p:cxnSp>
          <p:nvCxnSpPr>
            <p:cNvPr id="236" name="Google Shape;236;p27"/>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237" name="Google Shape;237;p2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7"/>
          <p:cNvGrpSpPr/>
          <p:nvPr/>
        </p:nvGrpSpPr>
        <p:grpSpPr>
          <a:xfrm rot="10800000">
            <a:off x="5197975" y="3062885"/>
            <a:ext cx="92400" cy="411825"/>
            <a:chOff x="2070100" y="2563700"/>
            <a:chExt cx="92400" cy="411825"/>
          </a:xfrm>
        </p:grpSpPr>
        <p:cxnSp>
          <p:nvCxnSpPr>
            <p:cNvPr id="239" name="Google Shape;239;p27"/>
            <p:cNvCxnSpPr/>
            <p:nvPr/>
          </p:nvCxnSpPr>
          <p:spPr>
            <a:xfrm>
              <a:off x="2116300"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240" name="Google Shape;240;p2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7"/>
          <p:cNvGrpSpPr/>
          <p:nvPr/>
        </p:nvGrpSpPr>
        <p:grpSpPr>
          <a:xfrm>
            <a:off x="3747175" y="2783483"/>
            <a:ext cx="92400" cy="411825"/>
            <a:chOff x="845575" y="2563700"/>
            <a:chExt cx="92400" cy="411825"/>
          </a:xfrm>
        </p:grpSpPr>
        <p:cxnSp>
          <p:nvCxnSpPr>
            <p:cNvPr id="242" name="Google Shape;242;p27"/>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243" name="Google Shape;243;p2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27"/>
          <p:cNvGrpSpPr/>
          <p:nvPr/>
        </p:nvGrpSpPr>
        <p:grpSpPr>
          <a:xfrm rot="10800000">
            <a:off x="2296375" y="3062885"/>
            <a:ext cx="92400" cy="411825"/>
            <a:chOff x="2070100" y="2563700"/>
            <a:chExt cx="92400" cy="411825"/>
          </a:xfrm>
        </p:grpSpPr>
        <p:cxnSp>
          <p:nvCxnSpPr>
            <p:cNvPr id="245" name="Google Shape;245;p27"/>
            <p:cNvCxnSpPr/>
            <p:nvPr/>
          </p:nvCxnSpPr>
          <p:spPr>
            <a:xfrm>
              <a:off x="2116300"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246" name="Google Shape;246;p2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27"/>
          <p:cNvGrpSpPr/>
          <p:nvPr/>
        </p:nvGrpSpPr>
        <p:grpSpPr>
          <a:xfrm>
            <a:off x="845575" y="2783483"/>
            <a:ext cx="92400" cy="411825"/>
            <a:chOff x="845575" y="2563700"/>
            <a:chExt cx="92400" cy="411825"/>
          </a:xfrm>
        </p:grpSpPr>
        <p:cxnSp>
          <p:nvCxnSpPr>
            <p:cNvPr id="248" name="Google Shape;248;p27"/>
            <p:cNvCxnSpPr/>
            <p:nvPr/>
          </p:nvCxnSpPr>
          <p:spPr>
            <a:xfrm>
              <a:off x="891775" y="2616125"/>
              <a:ext cx="0" cy="359400"/>
            </a:xfrm>
            <a:prstGeom prst="straightConnector1">
              <a:avLst/>
            </a:prstGeom>
            <a:noFill/>
            <a:ln cap="flat" cmpd="sng" w="9525">
              <a:solidFill>
                <a:srgbClr val="000000"/>
              </a:solidFill>
              <a:prstDash val="solid"/>
              <a:round/>
              <a:headEnd len="med" w="med" type="none"/>
              <a:tailEnd len="med" w="med" type="none"/>
            </a:ln>
          </p:spPr>
        </p:cxnSp>
        <p:sp>
          <p:nvSpPr>
            <p:cNvPr id="249" name="Google Shape;249;p2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7"/>
          <p:cNvSpPr txBox="1"/>
          <p:nvPr/>
        </p:nvSpPr>
        <p:spPr>
          <a:xfrm>
            <a:off x="845200" y="529268"/>
            <a:ext cx="56859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Linha do tempo</a:t>
            </a:r>
            <a:r>
              <a:rPr b="1" lang="pt-BR" sz="2400">
                <a:solidFill>
                  <a:srgbClr val="036B52"/>
                </a:solidFill>
                <a:latin typeface="Verdana"/>
                <a:ea typeface="Verdana"/>
                <a:cs typeface="Verdana"/>
                <a:sym typeface="Verdana"/>
              </a:rPr>
              <a:t> </a:t>
            </a:r>
            <a:endParaRPr b="1" sz="2400">
              <a:solidFill>
                <a:srgbClr val="036B52"/>
              </a:solidFill>
              <a:latin typeface="Verdana"/>
              <a:ea typeface="Verdana"/>
              <a:cs typeface="Verdana"/>
              <a:sym typeface="Verdana"/>
            </a:endParaRPr>
          </a:p>
        </p:txBody>
      </p:sp>
      <p:sp>
        <p:nvSpPr>
          <p:cNvPr id="251" name="Google Shape;251;p27"/>
          <p:cNvSpPr txBox="1"/>
          <p:nvPr/>
        </p:nvSpPr>
        <p:spPr>
          <a:xfrm>
            <a:off x="871125" y="964471"/>
            <a:ext cx="56859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Apresentação</a:t>
            </a:r>
            <a:endParaRPr>
              <a:solidFill>
                <a:srgbClr val="1A1B1C"/>
              </a:solidFill>
              <a:latin typeface="Verdana"/>
              <a:ea typeface="Verdana"/>
              <a:cs typeface="Verdana"/>
              <a:sym typeface="Verdana"/>
            </a:endParaRPr>
          </a:p>
        </p:txBody>
      </p:sp>
      <p:pic>
        <p:nvPicPr>
          <p:cNvPr id="252" name="Google Shape;252;p27"/>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253" name="Google Shape;253;p27"/>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nvSpPr>
        <p:spPr>
          <a:xfrm>
            <a:off x="845200" y="529268"/>
            <a:ext cx="56859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Calendário</a:t>
            </a:r>
            <a:endParaRPr b="1" sz="2400">
              <a:solidFill>
                <a:srgbClr val="036B52"/>
              </a:solidFill>
              <a:latin typeface="Verdana"/>
              <a:ea typeface="Verdana"/>
              <a:cs typeface="Verdana"/>
              <a:sym typeface="Verdana"/>
            </a:endParaRPr>
          </a:p>
        </p:txBody>
      </p:sp>
      <p:sp>
        <p:nvSpPr>
          <p:cNvPr id="259" name="Google Shape;259;p28"/>
          <p:cNvSpPr txBox="1"/>
          <p:nvPr/>
        </p:nvSpPr>
        <p:spPr>
          <a:xfrm>
            <a:off x="871125" y="964471"/>
            <a:ext cx="56859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Apresentação</a:t>
            </a:r>
            <a:endParaRPr>
              <a:solidFill>
                <a:srgbClr val="1A1B1C"/>
              </a:solidFill>
              <a:latin typeface="Verdana"/>
              <a:ea typeface="Verdana"/>
              <a:cs typeface="Verdana"/>
              <a:sym typeface="Verdana"/>
            </a:endParaRPr>
          </a:p>
        </p:txBody>
      </p:sp>
      <p:pic>
        <p:nvPicPr>
          <p:cNvPr id="260" name="Google Shape;260;p28"/>
          <p:cNvPicPr preferRelativeResize="0"/>
          <p:nvPr/>
        </p:nvPicPr>
        <p:blipFill>
          <a:blip r:embed="rId3">
            <a:alphaModFix/>
          </a:blip>
          <a:stretch>
            <a:fillRect/>
          </a:stretch>
        </p:blipFill>
        <p:spPr>
          <a:xfrm>
            <a:off x="8187178" y="48692"/>
            <a:ext cx="863775" cy="863775"/>
          </a:xfrm>
          <a:prstGeom prst="rect">
            <a:avLst/>
          </a:prstGeom>
          <a:noFill/>
          <a:ln>
            <a:noFill/>
          </a:ln>
        </p:spPr>
      </p:pic>
      <p:graphicFrame>
        <p:nvGraphicFramePr>
          <p:cNvPr id="261" name="Google Shape;261;p28"/>
          <p:cNvGraphicFramePr/>
          <p:nvPr/>
        </p:nvGraphicFramePr>
        <p:xfrm>
          <a:off x="927950" y="1518675"/>
          <a:ext cx="3000000" cy="3000000"/>
        </p:xfrm>
        <a:graphic>
          <a:graphicData uri="http://schemas.openxmlformats.org/drawingml/2006/table">
            <a:tbl>
              <a:tblPr>
                <a:noFill/>
                <a:tableStyleId>{2833ACDE-1AE4-4D30-A6CB-233BFEFC2A0E}</a:tableStyleId>
              </a:tblPr>
              <a:tblGrid>
                <a:gridCol w="1050300"/>
                <a:gridCol w="1050300"/>
                <a:gridCol w="1050300"/>
                <a:gridCol w="1050300"/>
                <a:gridCol w="1050300"/>
                <a:gridCol w="1050300"/>
                <a:gridCol w="1050300"/>
              </a:tblGrid>
              <a:tr h="666475">
                <a:tc>
                  <a:txBody>
                    <a:bodyPr/>
                    <a:lstStyle/>
                    <a:p>
                      <a:pPr indent="0" lvl="0" marL="0" rtl="0" algn="l">
                        <a:spcBef>
                          <a:spcPts val="0"/>
                        </a:spcBef>
                        <a:spcAft>
                          <a:spcPts val="0"/>
                        </a:spcAft>
                        <a:buNone/>
                      </a:pPr>
                      <a:r>
                        <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rPr lang="pt-BR" sz="1000">
                          <a:solidFill>
                            <a:srgbClr val="E7E7E7"/>
                          </a:solidFill>
                          <a:latin typeface="Verdana"/>
                          <a:ea typeface="Verdana"/>
                          <a:cs typeface="Verdana"/>
                          <a:sym typeface="Verdana"/>
                        </a:rPr>
                        <a:t>01</a:t>
                      </a:r>
                      <a:endParaRPr sz="1000">
                        <a:solidFill>
                          <a:srgbClr val="E7E7E7"/>
                        </a:solidFill>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02</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03</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04</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05</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rPr lang="pt-BR" sz="1000">
                          <a:solidFill>
                            <a:srgbClr val="E7E7E7"/>
                          </a:solidFill>
                          <a:latin typeface="Verdana"/>
                          <a:ea typeface="Verdana"/>
                          <a:cs typeface="Verdana"/>
                          <a:sym typeface="Verdana"/>
                        </a:rPr>
                        <a:t>06</a:t>
                      </a:r>
                      <a:endParaRPr sz="1000">
                        <a:solidFill>
                          <a:srgbClr val="E7E7E7"/>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000">
                        <a:solidFill>
                          <a:srgbClr val="E7E7E7"/>
                        </a:solidFill>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666475">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07</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08</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09</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10</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11</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12</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13</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666475">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14</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15</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16</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17</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18</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19</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20</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666475">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21</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22</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23</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24</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25</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26</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27</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666475">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28</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29</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30</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pt-BR" sz="1000">
                          <a:solidFill>
                            <a:srgbClr val="E7E7E7"/>
                          </a:solidFill>
                          <a:latin typeface="Verdana"/>
                          <a:ea typeface="Verdana"/>
                          <a:cs typeface="Verdana"/>
                          <a:sym typeface="Verdana"/>
                        </a:rPr>
                        <a:t>31</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bl>
          </a:graphicData>
        </a:graphic>
      </p:graphicFrame>
      <p:pic>
        <p:nvPicPr>
          <p:cNvPr id="262" name="Google Shape;262;p28"/>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p29"/>
          <p:cNvGrpSpPr/>
          <p:nvPr/>
        </p:nvGrpSpPr>
        <p:grpSpPr>
          <a:xfrm>
            <a:off x="3881116" y="1170128"/>
            <a:ext cx="3974381" cy="3363726"/>
            <a:chOff x="3553042" y="1657806"/>
            <a:chExt cx="3461100" cy="2671532"/>
          </a:xfrm>
        </p:grpSpPr>
        <p:sp>
          <p:nvSpPr>
            <p:cNvPr id="268" name="Google Shape;268;p29"/>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QuickTip.jpg" id="276" name="Google Shape;276;p29"/>
          <p:cNvPicPr preferRelativeResize="0"/>
          <p:nvPr/>
        </p:nvPicPr>
        <p:blipFill rotWithShape="1">
          <a:blip r:embed="rId3">
            <a:alphaModFix/>
          </a:blip>
          <a:srcRect b="7264" l="0" r="0" t="7264"/>
          <a:stretch/>
        </p:blipFill>
        <p:spPr>
          <a:xfrm>
            <a:off x="3941958" y="1241992"/>
            <a:ext cx="3852600" cy="2406900"/>
          </a:xfrm>
          <a:prstGeom prst="rect">
            <a:avLst/>
          </a:prstGeom>
          <a:noFill/>
          <a:ln>
            <a:noFill/>
          </a:ln>
        </p:spPr>
      </p:pic>
      <p:sp>
        <p:nvSpPr>
          <p:cNvPr id="277" name="Google Shape;277;p29"/>
          <p:cNvSpPr/>
          <p:nvPr/>
        </p:nvSpPr>
        <p:spPr>
          <a:xfrm flipH="1">
            <a:off x="3941943" y="1243313"/>
            <a:ext cx="3852600" cy="24039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29"/>
          <p:cNvGrpSpPr/>
          <p:nvPr/>
        </p:nvGrpSpPr>
        <p:grpSpPr>
          <a:xfrm>
            <a:off x="7271507" y="2539228"/>
            <a:ext cx="1288393" cy="2100179"/>
            <a:chOff x="6505573" y="2745170"/>
            <a:chExt cx="1122000" cy="1668000"/>
          </a:xfrm>
        </p:grpSpPr>
        <p:sp>
          <p:nvSpPr>
            <p:cNvPr id="279" name="Google Shape;279;p29"/>
            <p:cNvSpPr/>
            <p:nvPr/>
          </p:nvSpPr>
          <p:spPr>
            <a:xfrm>
              <a:off x="6517841" y="2745170"/>
              <a:ext cx="1109700" cy="1668000"/>
            </a:xfrm>
            <a:prstGeom prst="roundRect">
              <a:avLst>
                <a:gd fmla="val 5402"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rot="-5400000">
              <a:off x="6238873" y="3024453"/>
              <a:ext cx="1655400" cy="1122000"/>
            </a:xfrm>
            <a:prstGeom prst="roundRect">
              <a:avLst>
                <a:gd fmla="val 455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rot="-5400000">
              <a:off x="6238873" y="3012061"/>
              <a:ext cx="1655400" cy="1122000"/>
            </a:xfrm>
            <a:prstGeom prst="roundRect">
              <a:avLst>
                <a:gd fmla="val 455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6954127" y="4329594"/>
              <a:ext cx="224700" cy="315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9"/>
          <p:cNvSpPr/>
          <p:nvPr/>
        </p:nvSpPr>
        <p:spPr>
          <a:xfrm flipH="1">
            <a:off x="7271046" y="2632557"/>
            <a:ext cx="1288200" cy="18387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9"/>
          <p:cNvGrpSpPr/>
          <p:nvPr/>
        </p:nvGrpSpPr>
        <p:grpSpPr>
          <a:xfrm>
            <a:off x="6822883" y="3333119"/>
            <a:ext cx="654875" cy="1429375"/>
            <a:chOff x="9543736" y="4486132"/>
            <a:chExt cx="570300" cy="1135235"/>
          </a:xfrm>
        </p:grpSpPr>
        <p:sp>
          <p:nvSpPr>
            <p:cNvPr id="285" name="Google Shape;285;p29"/>
            <p:cNvSpPr/>
            <p:nvPr/>
          </p:nvSpPr>
          <p:spPr>
            <a:xfrm>
              <a:off x="9543736" y="4487212"/>
              <a:ext cx="570300" cy="1132800"/>
            </a:xfrm>
            <a:prstGeom prst="roundRect">
              <a:avLst>
                <a:gd fmla="val 5402"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rot="-5400000">
              <a:off x="9265568" y="4772968"/>
              <a:ext cx="1126800" cy="570000"/>
            </a:xfrm>
            <a:prstGeom prst="roundRect">
              <a:avLst>
                <a:gd fmla="val 455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rot="-5400000">
              <a:off x="9265568" y="4764532"/>
              <a:ext cx="1126800" cy="570000"/>
            </a:xfrm>
            <a:prstGeom prst="roundRect">
              <a:avLst>
                <a:gd fmla="val 455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9736876" y="5519757"/>
              <a:ext cx="186300" cy="303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9"/>
          <p:cNvSpPr/>
          <p:nvPr/>
        </p:nvSpPr>
        <p:spPr>
          <a:xfrm flipH="1">
            <a:off x="6822447" y="3361687"/>
            <a:ext cx="654600" cy="11964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9"/>
          <p:cNvGrpSpPr/>
          <p:nvPr/>
        </p:nvGrpSpPr>
        <p:grpSpPr>
          <a:xfrm>
            <a:off x="6093781" y="620660"/>
            <a:ext cx="1963401" cy="1156143"/>
            <a:chOff x="6884050" y="1716000"/>
            <a:chExt cx="2259900" cy="1103400"/>
          </a:xfrm>
        </p:grpSpPr>
        <p:sp>
          <p:nvSpPr>
            <p:cNvPr id="291" name="Google Shape;291;p29"/>
            <p:cNvSpPr/>
            <p:nvPr/>
          </p:nvSpPr>
          <p:spPr>
            <a:xfrm>
              <a:off x="6884050" y="1716000"/>
              <a:ext cx="2259900" cy="1103400"/>
            </a:xfrm>
            <a:prstGeom prst="rect">
              <a:avLst/>
            </a:prstGeom>
            <a:solidFill>
              <a:srgbClr val="036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2" name="Google Shape;292;p29"/>
            <p:cNvSpPr txBox="1"/>
            <p:nvPr/>
          </p:nvSpPr>
          <p:spPr>
            <a:xfrm>
              <a:off x="7354775" y="1840350"/>
              <a:ext cx="16200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FFFFFF"/>
                  </a:solidFill>
                  <a:latin typeface="Verdana"/>
                  <a:ea typeface="Verdana"/>
                  <a:cs typeface="Verdana"/>
                  <a:sym typeface="Verdana"/>
                </a:rPr>
                <a:t>DICA RÁPIDA</a:t>
              </a:r>
              <a:endParaRPr sz="12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t/>
              </a:r>
              <a:endParaRPr sz="7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lang="pt-BR" sz="700">
                  <a:solidFill>
                    <a:srgbClr val="D9F0FF"/>
                  </a:solidFill>
                  <a:latin typeface="Verdana"/>
                  <a:ea typeface="Verdana"/>
                  <a:cs typeface="Verdana"/>
                  <a:sym typeface="Verdana"/>
                </a:rPr>
                <a:t>Clique com o botão direito em uma foto e use "Substituir imagem" para inserir seu arquivo.</a:t>
              </a:r>
              <a:br>
                <a:rPr lang="pt-BR" sz="700">
                  <a:solidFill>
                    <a:srgbClr val="D9F0FF"/>
                  </a:solidFill>
                </a:rPr>
              </a:br>
              <a:endParaRPr sz="700">
                <a:solidFill>
                  <a:srgbClr val="D9F0FF"/>
                </a:solidFill>
              </a:endParaRPr>
            </a:p>
          </p:txBody>
        </p:sp>
        <p:pic>
          <p:nvPicPr>
            <p:cNvPr id="293" name="Google Shape;293;p29"/>
            <p:cNvPicPr preferRelativeResize="0"/>
            <p:nvPr/>
          </p:nvPicPr>
          <p:blipFill>
            <a:blip r:embed="rId4">
              <a:alphaModFix/>
            </a:blip>
            <a:stretch>
              <a:fillRect/>
            </a:stretch>
          </p:blipFill>
          <p:spPr>
            <a:xfrm>
              <a:off x="7138828" y="1908568"/>
              <a:ext cx="212825" cy="212825"/>
            </a:xfrm>
            <a:prstGeom prst="rect">
              <a:avLst/>
            </a:prstGeom>
            <a:noFill/>
            <a:ln>
              <a:noFill/>
            </a:ln>
          </p:spPr>
        </p:pic>
      </p:grpSp>
      <p:sp>
        <p:nvSpPr>
          <p:cNvPr id="294" name="Google Shape;294;p29"/>
          <p:cNvSpPr txBox="1"/>
          <p:nvPr/>
        </p:nvSpPr>
        <p:spPr>
          <a:xfrm>
            <a:off x="979100" y="1468050"/>
            <a:ext cx="2347800" cy="28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00">
                <a:solidFill>
                  <a:srgbClr val="444955"/>
                </a:solidFill>
                <a:latin typeface="Verdana"/>
                <a:ea typeface="Verdana"/>
                <a:cs typeface="Verdana"/>
                <a:sym typeface="Verdana"/>
              </a:rPr>
              <a:t>Digite seu texto aqui</a:t>
            </a:r>
            <a:r>
              <a:rPr lang="pt-BR" sz="1000">
                <a:solidFill>
                  <a:srgbClr val="444955"/>
                </a:solidFill>
                <a:latin typeface="Verdana"/>
                <a:ea typeface="Verdana"/>
                <a:cs typeface="Verdana"/>
                <a:sym typeface="Verdana"/>
              </a:rPr>
              <a:t>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spcBef>
                <a:spcPts val="500"/>
              </a:spcBef>
              <a:spcAft>
                <a:spcPts val="0"/>
              </a:spcAft>
              <a:buNone/>
            </a:pPr>
            <a:r>
              <a:t/>
            </a:r>
            <a:endParaRPr>
              <a:latin typeface="Verdana"/>
              <a:ea typeface="Verdana"/>
              <a:cs typeface="Verdana"/>
              <a:sym typeface="Verdana"/>
            </a:endParaRPr>
          </a:p>
        </p:txBody>
      </p:sp>
      <p:sp>
        <p:nvSpPr>
          <p:cNvPr id="295" name="Google Shape;295;p29"/>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400">
                <a:solidFill>
                  <a:srgbClr val="036B52"/>
                </a:solidFill>
                <a:latin typeface="Verdana"/>
                <a:ea typeface="Verdana"/>
                <a:cs typeface="Verdana"/>
                <a:sym typeface="Verdana"/>
              </a:rPr>
              <a:t>Template </a:t>
            </a:r>
            <a:r>
              <a:rPr b="1" lang="pt-BR" sz="2400">
                <a:solidFill>
                  <a:srgbClr val="036B52"/>
                </a:solidFill>
                <a:latin typeface="Verdana"/>
                <a:ea typeface="Verdana"/>
                <a:cs typeface="Verdana"/>
                <a:sym typeface="Verdana"/>
              </a:rPr>
              <a:t>Mockup_1 </a:t>
            </a:r>
            <a:endParaRPr b="1" sz="2400">
              <a:solidFill>
                <a:srgbClr val="036B52"/>
              </a:solidFill>
              <a:latin typeface="Verdana"/>
              <a:ea typeface="Verdana"/>
              <a:cs typeface="Verdana"/>
              <a:sym typeface="Verdana"/>
            </a:endParaRPr>
          </a:p>
        </p:txBody>
      </p:sp>
      <p:sp>
        <p:nvSpPr>
          <p:cNvPr id="296" name="Google Shape;296;p29"/>
          <p:cNvSpPr txBox="1"/>
          <p:nvPr/>
        </p:nvSpPr>
        <p:spPr>
          <a:xfrm>
            <a:off x="871125" y="964471"/>
            <a:ext cx="56859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pic>
        <p:nvPicPr>
          <p:cNvPr id="297" name="Google Shape;297;p29"/>
          <p:cNvPicPr preferRelativeResize="0"/>
          <p:nvPr/>
        </p:nvPicPr>
        <p:blipFill>
          <a:blip r:embed="rId5">
            <a:alphaModFix/>
          </a:blip>
          <a:stretch>
            <a:fillRect/>
          </a:stretch>
        </p:blipFill>
        <p:spPr>
          <a:xfrm>
            <a:off x="8187178" y="48692"/>
            <a:ext cx="863775" cy="863775"/>
          </a:xfrm>
          <a:prstGeom prst="rect">
            <a:avLst/>
          </a:prstGeom>
          <a:noFill/>
          <a:ln>
            <a:noFill/>
          </a:ln>
        </p:spPr>
      </p:pic>
      <p:pic>
        <p:nvPicPr>
          <p:cNvPr id="298" name="Google Shape;298;p29"/>
          <p:cNvPicPr preferRelativeResize="0"/>
          <p:nvPr/>
        </p:nvPicPr>
        <p:blipFill>
          <a:blip r:embed="rId6">
            <a:alphaModFix/>
          </a:blip>
          <a:stretch>
            <a:fillRect/>
          </a:stretch>
        </p:blipFill>
        <p:spPr>
          <a:xfrm>
            <a:off x="-8" y="0"/>
            <a:ext cx="358416"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p:nvPr/>
        </p:nvSpPr>
        <p:spPr>
          <a:xfrm>
            <a:off x="0" y="0"/>
            <a:ext cx="4572000" cy="5143500"/>
          </a:xfrm>
          <a:prstGeom prst="rect">
            <a:avLst/>
          </a:prstGeom>
          <a:solidFill>
            <a:srgbClr val="0FA3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30"/>
          <p:cNvGrpSpPr/>
          <p:nvPr/>
        </p:nvGrpSpPr>
        <p:grpSpPr>
          <a:xfrm>
            <a:off x="2733460" y="1326810"/>
            <a:ext cx="3461100" cy="2671532"/>
            <a:chOff x="3553042" y="1657806"/>
            <a:chExt cx="3461100" cy="2671532"/>
          </a:xfrm>
        </p:grpSpPr>
        <p:sp>
          <p:nvSpPr>
            <p:cNvPr id="305" name="Google Shape;305;p30"/>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0"/>
          <p:cNvSpPr/>
          <p:nvPr/>
        </p:nvSpPr>
        <p:spPr>
          <a:xfrm flipH="1">
            <a:off x="2786586" y="1385068"/>
            <a:ext cx="3355200" cy="19098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txBox="1"/>
          <p:nvPr/>
        </p:nvSpPr>
        <p:spPr>
          <a:xfrm>
            <a:off x="6540100" y="869950"/>
            <a:ext cx="2116500" cy="33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sz="1000">
                <a:solidFill>
                  <a:srgbClr val="444955"/>
                </a:solidFill>
                <a:latin typeface="Verdana"/>
                <a:ea typeface="Verdana"/>
                <a:cs typeface="Verdana"/>
                <a:sym typeface="Verdana"/>
              </a:rPr>
              <a:t>Digite seu texto aqui </a:t>
            </a:r>
            <a:endParaRPr sz="1000">
              <a:solidFill>
                <a:srgbClr val="444955"/>
              </a:solidFill>
              <a:latin typeface="Verdana"/>
              <a:ea typeface="Verdana"/>
              <a:cs typeface="Verdana"/>
              <a:sym typeface="Verdana"/>
            </a:endParaRPr>
          </a:p>
          <a:p>
            <a:pPr indent="0" lvl="0" marL="0" rtl="0" algn="l">
              <a:spcBef>
                <a:spcPts val="500"/>
              </a:spcBef>
              <a:spcAft>
                <a:spcPts val="0"/>
              </a:spcAft>
              <a:buNone/>
            </a:pPr>
            <a:r>
              <a:t/>
            </a:r>
            <a:endParaRPr>
              <a:latin typeface="Verdana"/>
              <a:ea typeface="Verdana"/>
              <a:cs typeface="Verdana"/>
              <a:sym typeface="Verdana"/>
            </a:endParaRPr>
          </a:p>
        </p:txBody>
      </p:sp>
      <p:sp>
        <p:nvSpPr>
          <p:cNvPr id="315" name="Google Shape;315;p30"/>
          <p:cNvSpPr txBox="1"/>
          <p:nvPr/>
        </p:nvSpPr>
        <p:spPr>
          <a:xfrm>
            <a:off x="845200" y="529275"/>
            <a:ext cx="41037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chemeClr val="lt1"/>
                </a:solidFill>
                <a:latin typeface="Verdana"/>
                <a:ea typeface="Verdana"/>
                <a:cs typeface="Verdana"/>
                <a:sym typeface="Verdana"/>
              </a:rPr>
              <a:t>Template Mockup_2</a:t>
            </a:r>
            <a:r>
              <a:rPr b="1" lang="pt-BR" sz="2400">
                <a:solidFill>
                  <a:schemeClr val="lt1"/>
                </a:solidFill>
                <a:latin typeface="Verdana"/>
                <a:ea typeface="Verdana"/>
                <a:cs typeface="Verdana"/>
                <a:sym typeface="Verdana"/>
              </a:rPr>
              <a:t> </a:t>
            </a:r>
            <a:endParaRPr b="1" sz="2400">
              <a:solidFill>
                <a:schemeClr val="lt1"/>
              </a:solidFill>
              <a:latin typeface="Verdana"/>
              <a:ea typeface="Verdana"/>
              <a:cs typeface="Verdana"/>
              <a:sym typeface="Verdana"/>
            </a:endParaRPr>
          </a:p>
        </p:txBody>
      </p:sp>
      <p:sp>
        <p:nvSpPr>
          <p:cNvPr id="316" name="Google Shape;316;p30"/>
          <p:cNvSpPr txBox="1"/>
          <p:nvPr/>
        </p:nvSpPr>
        <p:spPr>
          <a:xfrm>
            <a:off x="871125" y="964475"/>
            <a:ext cx="33552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latin typeface="Verdana"/>
                <a:ea typeface="Verdana"/>
                <a:cs typeface="Verdana"/>
                <a:sym typeface="Verdana"/>
              </a:rPr>
              <a:t>Subtítulo</a:t>
            </a:r>
            <a:r>
              <a:rPr lang="pt-BR">
                <a:solidFill>
                  <a:srgbClr val="1A1B1C"/>
                </a:solidFill>
                <a:latin typeface="Verdana"/>
                <a:ea typeface="Verdana"/>
                <a:cs typeface="Verdana"/>
                <a:sym typeface="Verdana"/>
              </a:rPr>
              <a:t> </a:t>
            </a:r>
            <a:endParaRPr>
              <a:solidFill>
                <a:srgbClr val="1A1B1C"/>
              </a:solidFill>
              <a:latin typeface="Verdana"/>
              <a:ea typeface="Verdana"/>
              <a:cs typeface="Verdana"/>
              <a:sym typeface="Verdana"/>
            </a:endParaRPr>
          </a:p>
        </p:txBody>
      </p:sp>
      <p:pic>
        <p:nvPicPr>
          <p:cNvPr id="317" name="Google Shape;317;p30"/>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318" name="Google Shape;318;p30"/>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6B52"/>
        </a:solidFill>
      </p:bgPr>
    </p:bg>
    <p:spTree>
      <p:nvGrpSpPr>
        <p:cNvPr id="322" name="Shape 322"/>
        <p:cNvGrpSpPr/>
        <p:nvPr/>
      </p:nvGrpSpPr>
      <p:grpSpPr>
        <a:xfrm>
          <a:off x="0" y="0"/>
          <a:ext cx="0" cy="0"/>
          <a:chOff x="0" y="0"/>
          <a:chExt cx="0" cy="0"/>
        </a:xfrm>
      </p:grpSpPr>
      <p:sp>
        <p:nvSpPr>
          <p:cNvPr id="323" name="Google Shape;323;p31"/>
          <p:cNvSpPr/>
          <p:nvPr/>
        </p:nvSpPr>
        <p:spPr>
          <a:xfrm flipH="1">
            <a:off x="8488500" y="3395700"/>
            <a:ext cx="655500" cy="17478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324" name="Google Shape;324;p31"/>
          <p:cNvSpPr/>
          <p:nvPr/>
        </p:nvSpPr>
        <p:spPr>
          <a:xfrm flipH="1">
            <a:off x="8488500" y="2072900"/>
            <a:ext cx="655500" cy="6300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325" name="Google Shape;325;p31"/>
          <p:cNvSpPr/>
          <p:nvPr/>
        </p:nvSpPr>
        <p:spPr>
          <a:xfrm flipH="1">
            <a:off x="-7" y="1311750"/>
            <a:ext cx="655500" cy="1260000"/>
          </a:xfrm>
          <a:prstGeom prst="rect">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326" name="Google Shape;326;p31"/>
          <p:cNvSpPr/>
          <p:nvPr/>
        </p:nvSpPr>
        <p:spPr>
          <a:xfrm flipH="1">
            <a:off x="655492" y="681750"/>
            <a:ext cx="655500" cy="630000"/>
          </a:xfrm>
          <a:prstGeom prst="rect">
            <a:avLst/>
          </a:prstGeom>
          <a:solidFill>
            <a:srgbClr val="4A2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327" name="Google Shape;327;p31"/>
          <p:cNvSpPr txBox="1"/>
          <p:nvPr/>
        </p:nvSpPr>
        <p:spPr>
          <a:xfrm>
            <a:off x="776300" y="3019134"/>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latin typeface="Verdana"/>
                <a:ea typeface="Verdana"/>
                <a:cs typeface="Verdana"/>
                <a:sym typeface="Verdana"/>
              </a:rPr>
              <a:t>Template de seção_OKR</a:t>
            </a:r>
            <a:endParaRPr b="1" sz="3000">
              <a:solidFill>
                <a:schemeClr val="lt1"/>
              </a:solidFill>
              <a:latin typeface="Verdana"/>
              <a:ea typeface="Verdana"/>
              <a:cs typeface="Verdana"/>
              <a:sym typeface="Verdana"/>
            </a:endParaRPr>
          </a:p>
        </p:txBody>
      </p:sp>
      <p:sp>
        <p:nvSpPr>
          <p:cNvPr id="328" name="Google Shape;328;p31"/>
          <p:cNvSpPr txBox="1"/>
          <p:nvPr/>
        </p:nvSpPr>
        <p:spPr>
          <a:xfrm>
            <a:off x="810967" y="3317692"/>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lt1"/>
                </a:solidFill>
                <a:latin typeface="Verdana"/>
                <a:ea typeface="Verdana"/>
                <a:cs typeface="Verdana"/>
                <a:sym typeface="Verdana"/>
              </a:rPr>
              <a:t>Digite seu texto aqui</a:t>
            </a:r>
            <a:r>
              <a:rPr b="1" lang="pt-BR" sz="3000">
                <a:solidFill>
                  <a:schemeClr val="lt1"/>
                </a:solidFill>
                <a:latin typeface="Verdana"/>
                <a:ea typeface="Verdana"/>
                <a:cs typeface="Verdana"/>
                <a:sym typeface="Verdana"/>
              </a:rPr>
              <a:t> </a:t>
            </a:r>
            <a:endParaRPr b="1" sz="3000">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6B52"/>
        </a:solidFill>
      </p:bgPr>
    </p:bg>
    <p:spTree>
      <p:nvGrpSpPr>
        <p:cNvPr id="69" name="Shape 69"/>
        <p:cNvGrpSpPr/>
        <p:nvPr/>
      </p:nvGrpSpPr>
      <p:grpSpPr>
        <a:xfrm>
          <a:off x="0" y="0"/>
          <a:ext cx="0" cy="0"/>
          <a:chOff x="0" y="0"/>
          <a:chExt cx="0" cy="0"/>
        </a:xfrm>
      </p:grpSpPr>
      <p:sp>
        <p:nvSpPr>
          <p:cNvPr id="70" name="Google Shape;70;p14"/>
          <p:cNvSpPr txBox="1"/>
          <p:nvPr/>
        </p:nvSpPr>
        <p:spPr>
          <a:xfrm>
            <a:off x="1466225" y="845767"/>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chemeClr val="lt1"/>
                </a:solidFill>
                <a:latin typeface="Verdana"/>
                <a:ea typeface="Verdana"/>
                <a:cs typeface="Verdana"/>
                <a:sym typeface="Verdana"/>
              </a:rPr>
              <a:t>Índice</a:t>
            </a:r>
            <a:r>
              <a:rPr b="1" lang="pt-BR" sz="3000">
                <a:solidFill>
                  <a:schemeClr val="lt1"/>
                </a:solidFill>
                <a:latin typeface="Verdana"/>
                <a:ea typeface="Verdana"/>
                <a:cs typeface="Verdana"/>
                <a:sym typeface="Verdana"/>
              </a:rPr>
              <a:t> </a:t>
            </a:r>
            <a:endParaRPr b="1" sz="3000">
              <a:solidFill>
                <a:schemeClr val="lt1"/>
              </a:solidFill>
              <a:latin typeface="Verdana"/>
              <a:ea typeface="Verdana"/>
              <a:cs typeface="Verdana"/>
              <a:sym typeface="Verdana"/>
            </a:endParaRPr>
          </a:p>
        </p:txBody>
      </p:sp>
      <p:sp>
        <p:nvSpPr>
          <p:cNvPr id="71" name="Google Shape;71;p14"/>
          <p:cNvSpPr txBox="1"/>
          <p:nvPr/>
        </p:nvSpPr>
        <p:spPr>
          <a:xfrm>
            <a:off x="1466225" y="1656225"/>
            <a:ext cx="3449700" cy="29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a:solidFill>
                  <a:srgbClr val="FFFFFF"/>
                </a:solidFill>
                <a:latin typeface="Verdana"/>
                <a:ea typeface="Verdana"/>
                <a:cs typeface="Verdana"/>
                <a:sym typeface="Verdana"/>
              </a:rPr>
              <a:t>&gt;PARTE 01</a:t>
            </a:r>
            <a:endParaRPr>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Nossa Estrutura Organizacional;</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Nossa Cultura (muito importante);</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Nossa</a:t>
            </a:r>
            <a:r>
              <a:rPr lang="pt-BR" sz="1100">
                <a:solidFill>
                  <a:srgbClr val="FFFFFF"/>
                </a:solidFill>
                <a:latin typeface="Verdana"/>
                <a:ea typeface="Verdana"/>
                <a:cs typeface="Verdana"/>
                <a:sym typeface="Verdana"/>
              </a:rPr>
              <a:t> </a:t>
            </a:r>
            <a:r>
              <a:rPr lang="pt-BR" sz="1100">
                <a:solidFill>
                  <a:srgbClr val="FFFFFF"/>
                </a:solidFill>
                <a:latin typeface="Verdana"/>
                <a:ea typeface="Verdana"/>
                <a:cs typeface="Verdana"/>
                <a:sym typeface="Verdana"/>
              </a:rPr>
              <a:t>governança;</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Nosso posicionamento;</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a:solidFill>
                  <a:schemeClr val="lt1"/>
                </a:solidFill>
                <a:latin typeface="Verdana"/>
                <a:ea typeface="Verdana"/>
                <a:cs typeface="Verdana"/>
                <a:sym typeface="Verdana"/>
              </a:rPr>
              <a:t>&gt;PARTE 02</a:t>
            </a:r>
            <a:endParaRPr sz="5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Pagamento e benefícios;</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Combinados sobre equipamentos;</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Combinados sobre reembolso;</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500"/>
              </a:spcAft>
              <a:buNone/>
            </a:pPr>
            <a:r>
              <a:t/>
            </a:r>
            <a:endParaRPr sz="1300">
              <a:solidFill>
                <a:srgbClr val="FFFFFF"/>
              </a:solidFill>
              <a:latin typeface="Verdana"/>
              <a:ea typeface="Verdana"/>
              <a:cs typeface="Verdana"/>
              <a:sym typeface="Verdana"/>
            </a:endParaRPr>
          </a:p>
        </p:txBody>
      </p:sp>
      <p:sp>
        <p:nvSpPr>
          <p:cNvPr id="72" name="Google Shape;72;p14"/>
          <p:cNvSpPr txBox="1"/>
          <p:nvPr/>
        </p:nvSpPr>
        <p:spPr>
          <a:xfrm>
            <a:off x="4629225" y="1656225"/>
            <a:ext cx="3569100" cy="29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a:solidFill>
                  <a:srgbClr val="FFFFFF"/>
                </a:solidFill>
                <a:latin typeface="Verdana"/>
                <a:ea typeface="Verdana"/>
                <a:cs typeface="Verdana"/>
                <a:sym typeface="Verdana"/>
              </a:rPr>
              <a:t>&gt;PARTE 03</a:t>
            </a:r>
            <a:endParaRPr>
              <a:solidFill>
                <a:srgbClr val="FFFFFF"/>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sz="1100">
                <a:solidFill>
                  <a:schemeClr val="lt1"/>
                </a:solidFill>
                <a:latin typeface="Verdana"/>
                <a:ea typeface="Verdana"/>
                <a:cs typeface="Verdana"/>
                <a:sym typeface="Verdana"/>
              </a:rPr>
              <a:t>Combinados sobre viagens;</a:t>
            </a:r>
            <a:endParaRPr sz="1100">
              <a:solidFill>
                <a:schemeClr val="lt1"/>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sz="1100">
                <a:solidFill>
                  <a:schemeClr val="lt1"/>
                </a:solidFill>
                <a:latin typeface="Verdana"/>
                <a:ea typeface="Verdana"/>
                <a:cs typeface="Verdana"/>
                <a:sym typeface="Verdana"/>
              </a:rPr>
              <a:t>Combinados sobre armazenamento de dados;</a:t>
            </a:r>
            <a:endParaRPr sz="1100">
              <a:solidFill>
                <a:schemeClr val="lt1"/>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sz="1100">
                <a:solidFill>
                  <a:schemeClr val="lt1"/>
                </a:solidFill>
                <a:latin typeface="Verdana"/>
                <a:ea typeface="Verdana"/>
                <a:cs typeface="Verdana"/>
                <a:sym typeface="Verdana"/>
              </a:rPr>
              <a:t>Nossos benchmarks;</a:t>
            </a:r>
            <a:endParaRPr sz="1100">
              <a:solidFill>
                <a:schemeClr val="lt1"/>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rPr lang="pt-BR" sz="1100">
                <a:solidFill>
                  <a:schemeClr val="lt1"/>
                </a:solidFill>
                <a:latin typeface="Verdana"/>
                <a:ea typeface="Verdana"/>
                <a:cs typeface="Verdana"/>
                <a:sym typeface="Verdana"/>
              </a:rPr>
              <a:t>Como usar nosso slack?</a:t>
            </a:r>
            <a:endParaRPr sz="1300">
              <a:solidFill>
                <a:schemeClr val="lt1"/>
              </a:solidFill>
              <a:latin typeface="Verdana"/>
              <a:ea typeface="Verdana"/>
              <a:cs typeface="Verdana"/>
              <a:sym typeface="Verdana"/>
            </a:endParaRPr>
          </a:p>
          <a:p>
            <a:pPr indent="0" lvl="0" marL="0" rtl="0" algn="l">
              <a:lnSpc>
                <a:spcPct val="115000"/>
              </a:lnSpc>
              <a:spcBef>
                <a:spcPts val="500"/>
              </a:spcBef>
              <a:spcAft>
                <a:spcPts val="0"/>
              </a:spcAft>
              <a:buNone/>
            </a:pPr>
            <a:r>
              <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a:solidFill>
                  <a:schemeClr val="lt1"/>
                </a:solidFill>
                <a:latin typeface="Verdana"/>
                <a:ea typeface="Verdana"/>
                <a:cs typeface="Verdana"/>
                <a:sym typeface="Verdana"/>
              </a:rPr>
              <a:t>&gt;PARTE 04</a:t>
            </a:r>
            <a:endParaRPr sz="5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Pagamento e benefícios;</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Combinados sobre equipamentos;</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0"/>
              </a:spcAft>
              <a:buNone/>
            </a:pPr>
            <a:r>
              <a:rPr lang="pt-BR" sz="1100">
                <a:solidFill>
                  <a:srgbClr val="FFFFFF"/>
                </a:solidFill>
                <a:latin typeface="Verdana"/>
                <a:ea typeface="Verdana"/>
                <a:cs typeface="Verdana"/>
                <a:sym typeface="Verdana"/>
              </a:rPr>
              <a:t>Combinados sobre reembolso;</a:t>
            </a:r>
            <a:endParaRPr sz="1100">
              <a:solidFill>
                <a:srgbClr val="FFFFFF"/>
              </a:solidFill>
              <a:latin typeface="Verdana"/>
              <a:ea typeface="Verdana"/>
              <a:cs typeface="Verdana"/>
              <a:sym typeface="Verdana"/>
            </a:endParaRPr>
          </a:p>
          <a:p>
            <a:pPr indent="0" lvl="0" marL="0" rtl="0" algn="l">
              <a:lnSpc>
                <a:spcPct val="115000"/>
              </a:lnSpc>
              <a:spcBef>
                <a:spcPts val="500"/>
              </a:spcBef>
              <a:spcAft>
                <a:spcPts val="500"/>
              </a:spcAft>
              <a:buNone/>
            </a:pPr>
            <a:r>
              <a:t/>
            </a:r>
            <a:endParaRPr sz="1300">
              <a:solidFill>
                <a:srgbClr val="FFFFFF"/>
              </a:solidFill>
              <a:latin typeface="Verdana"/>
              <a:ea typeface="Verdana"/>
              <a:cs typeface="Verdana"/>
              <a:sym typeface="Verdana"/>
            </a:endParaRPr>
          </a:p>
        </p:txBody>
      </p:sp>
      <p:sp>
        <p:nvSpPr>
          <p:cNvPr id="73" name="Google Shape;73;p14"/>
          <p:cNvSpPr/>
          <p:nvPr/>
        </p:nvSpPr>
        <p:spPr>
          <a:xfrm flipH="1">
            <a:off x="8488500" y="3395700"/>
            <a:ext cx="655500" cy="17478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74" name="Google Shape;74;p14"/>
          <p:cNvSpPr/>
          <p:nvPr/>
        </p:nvSpPr>
        <p:spPr>
          <a:xfrm flipH="1">
            <a:off x="8488500" y="2072900"/>
            <a:ext cx="655500" cy="6300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75" name="Google Shape;75;p14"/>
          <p:cNvSpPr/>
          <p:nvPr/>
        </p:nvSpPr>
        <p:spPr>
          <a:xfrm flipH="1">
            <a:off x="-7" y="1311750"/>
            <a:ext cx="655500" cy="1260000"/>
          </a:xfrm>
          <a:prstGeom prst="rect">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76" name="Google Shape;76;p14"/>
          <p:cNvSpPr/>
          <p:nvPr/>
        </p:nvSpPr>
        <p:spPr>
          <a:xfrm flipH="1">
            <a:off x="655492" y="681750"/>
            <a:ext cx="655500" cy="630000"/>
          </a:xfrm>
          <a:prstGeom prst="rect">
            <a:avLst/>
          </a:prstGeom>
          <a:solidFill>
            <a:srgbClr val="4A2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pSp>
        <p:nvGrpSpPr>
          <p:cNvPr id="333" name="Google Shape;333;p32"/>
          <p:cNvGrpSpPr/>
          <p:nvPr/>
        </p:nvGrpSpPr>
        <p:grpSpPr>
          <a:xfrm>
            <a:off x="323513" y="2227658"/>
            <a:ext cx="2952125" cy="1289700"/>
            <a:chOff x="323513" y="1986800"/>
            <a:chExt cx="2952125" cy="1289700"/>
          </a:xfrm>
        </p:grpSpPr>
        <p:sp>
          <p:nvSpPr>
            <p:cNvPr id="334" name="Google Shape;334;p32"/>
            <p:cNvSpPr txBox="1"/>
            <p:nvPr/>
          </p:nvSpPr>
          <p:spPr>
            <a:xfrm>
              <a:off x="323513" y="1986800"/>
              <a:ext cx="2124000" cy="1289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pt-BR" sz="900">
                  <a:solidFill>
                    <a:srgbClr val="0FA36B"/>
                  </a:solidFill>
                  <a:latin typeface="Verdana"/>
                  <a:ea typeface="Verdana"/>
                  <a:cs typeface="Verdana"/>
                  <a:sym typeface="Verdana"/>
                </a:rPr>
                <a:t>REMOVER GARGALOS PARA ESCALA EM 2021</a:t>
              </a:r>
              <a:endParaRPr b="1" sz="1200">
                <a:solidFill>
                  <a:srgbClr val="0FA36B"/>
                </a:solidFill>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pt-BR" sz="800">
                  <a:latin typeface="Verdana"/>
                  <a:ea typeface="Verdana"/>
                  <a:cs typeface="Verdana"/>
                  <a:sym typeface="Verdana"/>
                </a:rPr>
                <a:t>Digite seu texto aqui</a:t>
              </a:r>
              <a:endParaRPr b="1" sz="800">
                <a:latin typeface="Verdana"/>
                <a:ea typeface="Verdana"/>
                <a:cs typeface="Verdana"/>
                <a:sym typeface="Verdana"/>
              </a:endParaRPr>
            </a:p>
          </p:txBody>
        </p:sp>
        <p:cxnSp>
          <p:nvCxnSpPr>
            <p:cNvPr id="335" name="Google Shape;335;p32"/>
            <p:cNvCxnSpPr/>
            <p:nvPr/>
          </p:nvCxnSpPr>
          <p:spPr>
            <a:xfrm rot="10800000">
              <a:off x="2642038" y="2647950"/>
              <a:ext cx="633600" cy="0"/>
            </a:xfrm>
            <a:prstGeom prst="straightConnector1">
              <a:avLst/>
            </a:prstGeom>
            <a:noFill/>
            <a:ln cap="flat" cmpd="sng" w="9525">
              <a:solidFill>
                <a:srgbClr val="0FA36B"/>
              </a:solidFill>
              <a:prstDash val="solid"/>
              <a:round/>
              <a:headEnd len="sm" w="sm" type="none"/>
              <a:tailEnd len="med" w="med" type="oval"/>
            </a:ln>
          </p:spPr>
        </p:cxnSp>
      </p:grpSp>
      <p:grpSp>
        <p:nvGrpSpPr>
          <p:cNvPr id="336" name="Google Shape;336;p32"/>
          <p:cNvGrpSpPr/>
          <p:nvPr/>
        </p:nvGrpSpPr>
        <p:grpSpPr>
          <a:xfrm>
            <a:off x="5209838" y="1301208"/>
            <a:ext cx="3610650" cy="1289700"/>
            <a:chOff x="5209838" y="1060350"/>
            <a:chExt cx="3610650" cy="1289700"/>
          </a:xfrm>
        </p:grpSpPr>
        <p:sp>
          <p:nvSpPr>
            <p:cNvPr id="337" name="Google Shape;337;p32"/>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pt-BR" sz="900">
                  <a:solidFill>
                    <a:srgbClr val="41197F"/>
                  </a:solidFill>
                  <a:latin typeface="Verdana"/>
                  <a:ea typeface="Verdana"/>
                  <a:cs typeface="Verdana"/>
                  <a:sym typeface="Verdana"/>
                </a:rPr>
                <a:t>CUIDAR DO NOSSO COLETIVO, REFORÇANDO NOSSA CULTURA</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Clr>
                  <a:schemeClr val="dk1"/>
                </a:buClr>
                <a:buSzPts val="1100"/>
                <a:buFont typeface="Arial"/>
                <a:buNone/>
              </a:pPr>
              <a:r>
                <a:rPr lang="pt-BR" sz="800">
                  <a:solidFill>
                    <a:schemeClr val="dk1"/>
                  </a:solidFill>
                  <a:latin typeface="Verdana"/>
                  <a:ea typeface="Verdana"/>
                  <a:cs typeface="Verdana"/>
                  <a:sym typeface="Verdana"/>
                </a:rPr>
                <a:t>Digite seu texto aqui</a:t>
              </a:r>
              <a:endParaRPr b="1" sz="800">
                <a:latin typeface="Roboto"/>
                <a:ea typeface="Roboto"/>
                <a:cs typeface="Roboto"/>
                <a:sym typeface="Roboto"/>
              </a:endParaRPr>
            </a:p>
          </p:txBody>
        </p:sp>
        <p:cxnSp>
          <p:nvCxnSpPr>
            <p:cNvPr id="338" name="Google Shape;338;p32"/>
            <p:cNvCxnSpPr/>
            <p:nvPr/>
          </p:nvCxnSpPr>
          <p:spPr>
            <a:xfrm>
              <a:off x="5209838" y="1705200"/>
              <a:ext cx="1286700" cy="0"/>
            </a:xfrm>
            <a:prstGeom prst="straightConnector1">
              <a:avLst/>
            </a:prstGeom>
            <a:noFill/>
            <a:ln cap="flat" cmpd="sng" w="9525">
              <a:solidFill>
                <a:srgbClr val="41197F"/>
              </a:solidFill>
              <a:prstDash val="solid"/>
              <a:round/>
              <a:headEnd len="sm" w="sm" type="none"/>
              <a:tailEnd len="med" w="med" type="oval"/>
            </a:ln>
          </p:spPr>
        </p:cxnSp>
      </p:grpSp>
      <p:grpSp>
        <p:nvGrpSpPr>
          <p:cNvPr id="339" name="Google Shape;339;p32"/>
          <p:cNvGrpSpPr/>
          <p:nvPr/>
        </p:nvGrpSpPr>
        <p:grpSpPr>
          <a:xfrm>
            <a:off x="5209838" y="3261308"/>
            <a:ext cx="3610650" cy="1289700"/>
            <a:chOff x="5209838" y="3020450"/>
            <a:chExt cx="3610650" cy="1289700"/>
          </a:xfrm>
        </p:grpSpPr>
        <p:sp>
          <p:nvSpPr>
            <p:cNvPr id="340" name="Google Shape;340;p32"/>
            <p:cNvSpPr txBox="1"/>
            <p:nvPr/>
          </p:nvSpPr>
          <p:spPr>
            <a:xfrm>
              <a:off x="6696488"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pt-BR" sz="900">
                  <a:solidFill>
                    <a:srgbClr val="006DFB"/>
                  </a:solidFill>
                  <a:latin typeface="Verdana"/>
                  <a:ea typeface="Verdana"/>
                  <a:cs typeface="Verdana"/>
                  <a:sym typeface="Verdana"/>
                </a:rPr>
                <a:t>ESTRUTURAR PILARES FINANCEIROS DE 2021</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pt-BR" sz="800">
                  <a:latin typeface="Verdana"/>
                  <a:ea typeface="Verdana"/>
                  <a:cs typeface="Verdana"/>
                  <a:sym typeface="Verdana"/>
                </a:rPr>
                <a:t>Digite seu texto aqui</a:t>
              </a:r>
              <a:endParaRPr b="1" sz="800">
                <a:latin typeface="Verdana"/>
                <a:ea typeface="Verdana"/>
                <a:cs typeface="Verdana"/>
                <a:sym typeface="Verdana"/>
              </a:endParaRPr>
            </a:p>
          </p:txBody>
        </p:sp>
        <p:cxnSp>
          <p:nvCxnSpPr>
            <p:cNvPr id="341" name="Google Shape;341;p32"/>
            <p:cNvCxnSpPr/>
            <p:nvPr/>
          </p:nvCxnSpPr>
          <p:spPr>
            <a:xfrm>
              <a:off x="5209838" y="3648300"/>
              <a:ext cx="1286700" cy="0"/>
            </a:xfrm>
            <a:prstGeom prst="straightConnector1">
              <a:avLst/>
            </a:prstGeom>
            <a:noFill/>
            <a:ln cap="flat" cmpd="sng" w="9525">
              <a:solidFill>
                <a:srgbClr val="006DFB"/>
              </a:solidFill>
              <a:prstDash val="solid"/>
              <a:round/>
              <a:headEnd len="sm" w="sm" type="none"/>
              <a:tailEnd len="med" w="med" type="oval"/>
            </a:ln>
          </p:spPr>
        </p:cxnSp>
      </p:grpSp>
      <p:grpSp>
        <p:nvGrpSpPr>
          <p:cNvPr id="342" name="Google Shape;342;p32"/>
          <p:cNvGrpSpPr/>
          <p:nvPr/>
        </p:nvGrpSpPr>
        <p:grpSpPr>
          <a:xfrm>
            <a:off x="2662213" y="969321"/>
            <a:ext cx="3814835" cy="3790597"/>
            <a:chOff x="2662213" y="676344"/>
            <a:chExt cx="3814835" cy="3790597"/>
          </a:xfrm>
        </p:grpSpPr>
        <p:sp>
          <p:nvSpPr>
            <p:cNvPr id="343" name="Google Shape;343;p32"/>
            <p:cNvSpPr/>
            <p:nvPr/>
          </p:nvSpPr>
          <p:spPr>
            <a:xfrm rot="3600185">
              <a:off x="3169983" y="1184511"/>
              <a:ext cx="2774659" cy="2774659"/>
            </a:xfrm>
            <a:prstGeom prst="blockArc">
              <a:avLst>
                <a:gd fmla="val 12622480" name="adj1"/>
                <a:gd fmla="val 19781569" name="adj2"/>
                <a:gd fmla="val 20773" name="adj3"/>
              </a:avLst>
            </a:prstGeom>
            <a:solidFill>
              <a:srgbClr val="411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rot="10800000">
              <a:off x="3183490" y="1163229"/>
              <a:ext cx="2774700" cy="2774700"/>
            </a:xfrm>
            <a:prstGeom prst="blockArc">
              <a:avLst>
                <a:gd fmla="val 12622480" name="adj1"/>
                <a:gd fmla="val 19662822" name="adj2"/>
                <a:gd fmla="val 20729" name="adj3"/>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rot="-3600185">
              <a:off x="3194618" y="1184114"/>
              <a:ext cx="2774659" cy="2774659"/>
            </a:xfrm>
            <a:prstGeom prst="blockArc">
              <a:avLst>
                <a:gd fmla="val 12622480" name="adj1"/>
                <a:gd fmla="val 19703271" name="adj2"/>
                <a:gd fmla="val 20851" name="adj3"/>
              </a:avLst>
            </a:prstGeom>
            <a:solidFill>
              <a:srgbClr val="0FA3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32"/>
            <p:cNvGrpSpPr/>
            <p:nvPr/>
          </p:nvGrpSpPr>
          <p:grpSpPr>
            <a:xfrm rot="-7200165">
              <a:off x="3337679" y="2826785"/>
              <a:ext cx="585011" cy="585536"/>
              <a:chOff x="1967628" y="812211"/>
              <a:chExt cx="588000" cy="588000"/>
            </a:xfrm>
          </p:grpSpPr>
          <p:sp>
            <p:nvSpPr>
              <p:cNvPr id="347" name="Google Shape;347;p32"/>
              <p:cNvSpPr/>
              <p:nvPr/>
            </p:nvSpPr>
            <p:spPr>
              <a:xfrm rot="39023">
                <a:off x="1970909" y="815492"/>
                <a:ext cx="581437" cy="581437"/>
              </a:xfrm>
              <a:prstGeom prst="pie">
                <a:avLst>
                  <a:gd fmla="val 6190354" name="adj1"/>
                  <a:gd fmla="val 14996165" name="adj2"/>
                </a:avLst>
              </a:prstGeom>
              <a:solidFill>
                <a:srgbClr val="0FA36B"/>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rot="10800000">
                <a:off x="1970875" y="815525"/>
                <a:ext cx="581400" cy="581400"/>
              </a:xfrm>
              <a:prstGeom prst="pie">
                <a:avLst>
                  <a:gd fmla="val 4028252" name="adj1"/>
                  <a:gd fmla="val 17183677" name="adj2"/>
                </a:avLst>
              </a:prstGeom>
              <a:solidFill>
                <a:srgbClr val="0FA3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32"/>
            <p:cNvGrpSpPr/>
            <p:nvPr/>
          </p:nvGrpSpPr>
          <p:grpSpPr>
            <a:xfrm>
              <a:off x="4264097" y="1180331"/>
              <a:ext cx="585001" cy="585530"/>
              <a:chOff x="1970048" y="811613"/>
              <a:chExt cx="588000" cy="588000"/>
            </a:xfrm>
          </p:grpSpPr>
          <p:sp>
            <p:nvSpPr>
              <p:cNvPr id="350" name="Google Shape;350;p32"/>
              <p:cNvSpPr/>
              <p:nvPr/>
            </p:nvSpPr>
            <p:spPr>
              <a:xfrm rot="39023">
                <a:off x="1973329" y="814894"/>
                <a:ext cx="581437" cy="581437"/>
              </a:xfrm>
              <a:prstGeom prst="pie">
                <a:avLst>
                  <a:gd fmla="val 6190354" name="adj1"/>
                  <a:gd fmla="val 14996165" name="adj2"/>
                </a:avLst>
              </a:prstGeom>
              <a:solidFill>
                <a:srgbClr val="41197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rot="10800000">
                <a:off x="1973295" y="814927"/>
                <a:ext cx="581400" cy="581400"/>
              </a:xfrm>
              <a:prstGeom prst="pie">
                <a:avLst>
                  <a:gd fmla="val 4028252" name="adj1"/>
                  <a:gd fmla="val 17183677" name="adj2"/>
                </a:avLst>
              </a:prstGeom>
              <a:solidFill>
                <a:srgbClr val="411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32"/>
            <p:cNvGrpSpPr/>
            <p:nvPr/>
          </p:nvGrpSpPr>
          <p:grpSpPr>
            <a:xfrm rot="7200165">
              <a:off x="5229930" y="2804716"/>
              <a:ext cx="585011" cy="585536"/>
              <a:chOff x="1977085" y="811649"/>
              <a:chExt cx="588000" cy="588000"/>
            </a:xfrm>
          </p:grpSpPr>
          <p:sp>
            <p:nvSpPr>
              <p:cNvPr id="353" name="Google Shape;353;p32"/>
              <p:cNvSpPr/>
              <p:nvPr/>
            </p:nvSpPr>
            <p:spPr>
              <a:xfrm rot="39023">
                <a:off x="1980366" y="814930"/>
                <a:ext cx="581437" cy="581437"/>
              </a:xfrm>
              <a:prstGeom prst="pie">
                <a:avLst>
                  <a:gd fmla="val 6190354" name="adj1"/>
                  <a:gd fmla="val 14996165" name="adj2"/>
                </a:avLst>
              </a:prstGeom>
              <a:solidFill>
                <a:srgbClr val="006DFB"/>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rot="10800000">
                <a:off x="1980332" y="814963"/>
                <a:ext cx="581400" cy="581400"/>
              </a:xfrm>
              <a:prstGeom prst="pie">
                <a:avLst>
                  <a:gd fmla="val 4028252" name="adj1"/>
                  <a:gd fmla="val 17183677" name="adj2"/>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2"/>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356" name="Google Shape;356;p32"/>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357" name="Google Shape;357;p32"/>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
        <p:nvSpPr>
          <p:cNvPr id="358" name="Google Shape;358;p32"/>
          <p:cNvSpPr txBox="1"/>
          <p:nvPr/>
        </p:nvSpPr>
        <p:spPr>
          <a:xfrm>
            <a:off x="845200" y="529270"/>
            <a:ext cx="5685900" cy="7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Objetivos Trybe_4Q 20 </a:t>
            </a:r>
            <a:endParaRPr b="1" sz="2400">
              <a:solidFill>
                <a:srgbClr val="036B52"/>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3"/>
          <p:cNvPicPr preferRelativeResize="0"/>
          <p:nvPr/>
        </p:nvPicPr>
        <p:blipFill>
          <a:blip r:embed="rId3">
            <a:alphaModFix/>
          </a:blip>
          <a:stretch>
            <a:fillRect/>
          </a:stretch>
        </p:blipFill>
        <p:spPr>
          <a:xfrm>
            <a:off x="8187178" y="48692"/>
            <a:ext cx="863775" cy="863775"/>
          </a:xfrm>
          <a:prstGeom prst="rect">
            <a:avLst/>
          </a:prstGeom>
          <a:noFill/>
          <a:ln>
            <a:noFill/>
          </a:ln>
        </p:spPr>
      </p:pic>
      <p:sp>
        <p:nvSpPr>
          <p:cNvPr id="364" name="Google Shape;364;p33"/>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Objetivos Trybe_4Q 20</a:t>
            </a:r>
            <a:r>
              <a:rPr b="1" lang="pt-BR" sz="2400">
                <a:solidFill>
                  <a:srgbClr val="036B52"/>
                </a:solidFill>
                <a:latin typeface="Verdana"/>
                <a:ea typeface="Verdana"/>
                <a:cs typeface="Verdana"/>
                <a:sym typeface="Verdana"/>
              </a:rPr>
              <a:t> </a:t>
            </a:r>
            <a:endParaRPr b="1" sz="2400">
              <a:solidFill>
                <a:srgbClr val="036B52"/>
              </a:solidFill>
              <a:latin typeface="Verdana"/>
              <a:ea typeface="Verdana"/>
              <a:cs typeface="Verdana"/>
              <a:sym typeface="Verdana"/>
            </a:endParaRPr>
          </a:p>
        </p:txBody>
      </p:sp>
      <p:graphicFrame>
        <p:nvGraphicFramePr>
          <p:cNvPr id="365" name="Google Shape;365;p33"/>
          <p:cNvGraphicFramePr/>
          <p:nvPr/>
        </p:nvGraphicFramePr>
        <p:xfrm>
          <a:off x="952500" y="1194725"/>
          <a:ext cx="3000000" cy="3000000"/>
        </p:xfrm>
        <a:graphic>
          <a:graphicData uri="http://schemas.openxmlformats.org/drawingml/2006/table">
            <a:tbl>
              <a:tblPr>
                <a:noFill/>
                <a:tableStyleId>{2833ACDE-1AE4-4D30-A6CB-233BFEFC2A0E}</a:tableStyleId>
              </a:tblPr>
              <a:tblGrid>
                <a:gridCol w="7239000"/>
              </a:tblGrid>
              <a:tr h="381000">
                <a:tc>
                  <a:txBody>
                    <a:bodyPr/>
                    <a:lstStyle/>
                    <a:p>
                      <a:pPr indent="-285750" lvl="0" marL="457200" rtl="0" algn="l">
                        <a:lnSpc>
                          <a:spcPct val="115000"/>
                        </a:lnSpc>
                        <a:spcBef>
                          <a:spcPts val="0"/>
                        </a:spcBef>
                        <a:spcAft>
                          <a:spcPts val="0"/>
                        </a:spcAft>
                        <a:buClr>
                          <a:srgbClr val="2FC18C"/>
                        </a:buClr>
                        <a:buSzPts val="900"/>
                        <a:buFont typeface="Verdana"/>
                        <a:buAutoNum type="arabicPeriod"/>
                      </a:pPr>
                      <a:r>
                        <a:rPr b="1" lang="pt-BR" sz="900">
                          <a:solidFill>
                            <a:srgbClr val="2FC18C"/>
                          </a:solidFill>
                          <a:latin typeface="Verdana"/>
                          <a:ea typeface="Verdana"/>
                          <a:cs typeface="Verdana"/>
                          <a:sym typeface="Verdana"/>
                        </a:rPr>
                        <a:t>REMOVER GARGALOS PARA ESCALA EM 2021</a:t>
                      </a:r>
                      <a:endParaRPr sz="1300">
                        <a:solidFill>
                          <a:srgbClr val="2FC18C"/>
                        </a:solidFill>
                        <a:latin typeface="Verdana"/>
                        <a:ea typeface="Verdana"/>
                        <a:cs typeface="Verdana"/>
                        <a:sym typeface="Verdan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Implementar desdobramentos e acionáveis do estudo de branding</a:t>
                      </a:r>
                      <a:endParaRPr sz="900">
                        <a:solidFill>
                          <a:schemeClr val="dk1"/>
                        </a:solidFill>
                        <a:latin typeface="Verdana"/>
                        <a:ea typeface="Verdana"/>
                        <a:cs typeface="Verdana"/>
                        <a:sym typeface="Verdana"/>
                      </a:endParaRPr>
                    </a:p>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Operar turmas com qualidade de ensino [tamanho, conteúdo e estudantes off-track]</a:t>
                      </a:r>
                      <a:endParaRPr sz="900">
                        <a:solidFill>
                          <a:schemeClr val="dk1"/>
                        </a:solidFill>
                        <a:latin typeface="Verdana"/>
                        <a:ea typeface="Verdana"/>
                        <a:cs typeface="Verdana"/>
                        <a:sym typeface="Verdana"/>
                      </a:endParaRPr>
                    </a:p>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Escalar e formar times student facing</a:t>
                      </a:r>
                      <a:endParaRPr sz="900">
                        <a:solidFill>
                          <a:schemeClr val="dk1"/>
                        </a:solidFill>
                        <a:latin typeface="Verdana"/>
                        <a:ea typeface="Verdana"/>
                        <a:cs typeface="Verdana"/>
                        <a:sym typeface="Verdana"/>
                      </a:endParaRPr>
                    </a:p>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Evoluir oferta de vagas via HPP 2.0 [MVP] e o ambiente de matchmaking de empregos</a:t>
                      </a:r>
                      <a:endParaRPr sz="1300">
                        <a:latin typeface="Verdana"/>
                        <a:ea typeface="Verdana"/>
                        <a:cs typeface="Verdana"/>
                        <a:sym typeface="Verdan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285750" lvl="0" marL="457200" rtl="0" algn="l">
                        <a:lnSpc>
                          <a:spcPct val="115000"/>
                        </a:lnSpc>
                        <a:spcBef>
                          <a:spcPts val="0"/>
                        </a:spcBef>
                        <a:spcAft>
                          <a:spcPts val="0"/>
                        </a:spcAft>
                        <a:buClr>
                          <a:srgbClr val="006DFB"/>
                        </a:buClr>
                        <a:buSzPts val="900"/>
                        <a:buFont typeface="Verdana"/>
                        <a:buAutoNum type="arabicPeriod" startAt="2"/>
                      </a:pPr>
                      <a:r>
                        <a:rPr b="1" lang="pt-BR" sz="900">
                          <a:solidFill>
                            <a:srgbClr val="006DFB"/>
                          </a:solidFill>
                          <a:latin typeface="Verdana"/>
                          <a:ea typeface="Verdana"/>
                          <a:cs typeface="Verdana"/>
                          <a:sym typeface="Verdana"/>
                        </a:rPr>
                        <a:t>ESTRUTURAR PILARES FINANCEIROS DE 2021</a:t>
                      </a:r>
                      <a:endParaRPr sz="1300">
                        <a:solidFill>
                          <a:srgbClr val="006DFB"/>
                        </a:solidFill>
                        <a:latin typeface="Verdana"/>
                        <a:ea typeface="Verdana"/>
                        <a:cs typeface="Verdana"/>
                        <a:sym typeface="Verdan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100% das T1 e T2 e 50% da T3 empregadas</a:t>
                      </a:r>
                      <a:endParaRPr sz="900">
                        <a:solidFill>
                          <a:schemeClr val="dk1"/>
                        </a:solidFill>
                        <a:latin typeface="Verdana"/>
                        <a:ea typeface="Verdana"/>
                        <a:cs typeface="Verdana"/>
                        <a:sym typeface="Verdana"/>
                      </a:endParaRPr>
                    </a:p>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SCD apta a operar </a:t>
                      </a:r>
                      <a:endParaRPr sz="900">
                        <a:solidFill>
                          <a:schemeClr val="dk1"/>
                        </a:solidFill>
                        <a:latin typeface="Verdana"/>
                        <a:ea typeface="Verdana"/>
                        <a:cs typeface="Verdana"/>
                        <a:sym typeface="Verdana"/>
                      </a:endParaRPr>
                    </a:p>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FDIC captado [R$50M a IPCA +6% a.a., considerando 30-40% de subordinação da Trybe]</a:t>
                      </a:r>
                      <a:endParaRPr sz="900">
                        <a:solidFill>
                          <a:schemeClr val="dk1"/>
                        </a:solidFill>
                        <a:latin typeface="Verdana"/>
                        <a:ea typeface="Verdana"/>
                        <a:cs typeface="Verdana"/>
                        <a:sym typeface="Verdana"/>
                      </a:endParaRPr>
                    </a:p>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Ser capaz de auferir renda e cobrar as pessoas estudantes via SCD</a:t>
                      </a:r>
                      <a:endParaRPr sz="1300">
                        <a:latin typeface="Verdana"/>
                        <a:ea typeface="Verdana"/>
                        <a:cs typeface="Verdana"/>
                        <a:sym typeface="Verdan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285750" lvl="0" marL="457200" rtl="0" algn="l">
                        <a:lnSpc>
                          <a:spcPct val="115000"/>
                        </a:lnSpc>
                        <a:spcBef>
                          <a:spcPts val="0"/>
                        </a:spcBef>
                        <a:spcAft>
                          <a:spcPts val="0"/>
                        </a:spcAft>
                        <a:buClr>
                          <a:srgbClr val="41197F"/>
                        </a:buClr>
                        <a:buSzPts val="900"/>
                        <a:buFont typeface="Verdana"/>
                        <a:buAutoNum type="arabicPeriod" startAt="3"/>
                      </a:pPr>
                      <a:r>
                        <a:rPr b="1" lang="pt-BR" sz="900">
                          <a:solidFill>
                            <a:srgbClr val="41197F"/>
                          </a:solidFill>
                          <a:latin typeface="Verdana"/>
                          <a:ea typeface="Verdana"/>
                          <a:cs typeface="Verdana"/>
                          <a:sym typeface="Verdana"/>
                        </a:rPr>
                        <a:t>CUIDAR DO NOSSO COLETIVO, REFORÇANDO NOSSA CULTURA</a:t>
                      </a:r>
                      <a:endParaRPr sz="1300">
                        <a:solidFill>
                          <a:srgbClr val="41197F"/>
                        </a:solidFill>
                        <a:latin typeface="Verdana"/>
                        <a:ea typeface="Verdana"/>
                        <a:cs typeface="Verdana"/>
                        <a:sym typeface="Verdan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Endereçar saúde mental das pessoas estudantes e do time</a:t>
                      </a:r>
                      <a:endParaRPr sz="900">
                        <a:solidFill>
                          <a:schemeClr val="dk1"/>
                        </a:solidFill>
                        <a:latin typeface="Verdana"/>
                        <a:ea typeface="Verdana"/>
                        <a:cs typeface="Verdana"/>
                        <a:sym typeface="Verdana"/>
                      </a:endParaRPr>
                    </a:p>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Endereçar aspirações de diversidade, inclusão e impacto, tanto para pessoas estudantes, quanto para o time</a:t>
                      </a:r>
                      <a:endParaRPr sz="900">
                        <a:solidFill>
                          <a:schemeClr val="dk1"/>
                        </a:solidFill>
                        <a:latin typeface="Verdana"/>
                        <a:ea typeface="Verdana"/>
                        <a:cs typeface="Verdana"/>
                        <a:sym typeface="Verdana"/>
                      </a:endParaRPr>
                    </a:p>
                    <a:p>
                      <a:pPr indent="-285750" lvl="0" marL="457200" rtl="0" algn="l">
                        <a:lnSpc>
                          <a:spcPct val="115000"/>
                        </a:lnSpc>
                        <a:spcBef>
                          <a:spcPts val="0"/>
                        </a:spcBef>
                        <a:spcAft>
                          <a:spcPts val="0"/>
                        </a:spcAft>
                        <a:buClr>
                          <a:schemeClr val="dk1"/>
                        </a:buClr>
                        <a:buSzPts val="900"/>
                        <a:buFont typeface="Verdana"/>
                        <a:buAutoNum type="alphaUcPeriod"/>
                      </a:pPr>
                      <a:r>
                        <a:rPr lang="pt-BR" sz="900">
                          <a:solidFill>
                            <a:schemeClr val="dk1"/>
                          </a:solidFill>
                          <a:latin typeface="Verdana"/>
                          <a:ea typeface="Verdana"/>
                          <a:cs typeface="Verdana"/>
                          <a:sym typeface="Verdana"/>
                        </a:rPr>
                        <a:t>E-NPS &gt; 90</a:t>
                      </a:r>
                      <a:endParaRPr sz="1300">
                        <a:latin typeface="Verdana"/>
                        <a:ea typeface="Verdana"/>
                        <a:cs typeface="Verdana"/>
                        <a:sym typeface="Verdan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366" name="Google Shape;366;p33"/>
          <p:cNvSpPr/>
          <p:nvPr/>
        </p:nvSpPr>
        <p:spPr>
          <a:xfrm>
            <a:off x="0" y="1253025"/>
            <a:ext cx="1065900" cy="173400"/>
          </a:xfrm>
          <a:prstGeom prst="rect">
            <a:avLst/>
          </a:prstGeom>
          <a:solidFill>
            <a:srgbClr val="2FC1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0" y="2485050"/>
            <a:ext cx="1065900" cy="173400"/>
          </a:xfrm>
          <a:prstGeom prst="rect">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0" y="3717075"/>
            <a:ext cx="1065900" cy="173400"/>
          </a:xfrm>
          <a:prstGeom prst="rect">
            <a:avLst/>
          </a:prstGeom>
          <a:solidFill>
            <a:srgbClr val="411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34"/>
          <p:cNvGraphicFramePr/>
          <p:nvPr/>
        </p:nvGraphicFramePr>
        <p:xfrm>
          <a:off x="209019" y="210667"/>
          <a:ext cx="3000000" cy="3000000"/>
        </p:xfrm>
        <a:graphic>
          <a:graphicData uri="http://schemas.openxmlformats.org/drawingml/2006/table">
            <a:tbl>
              <a:tblPr>
                <a:noFill/>
                <a:tableStyleId>{2833ACDE-1AE4-4D30-A6CB-233BFEFC2A0E}</a:tableStyleId>
              </a:tblPr>
              <a:tblGrid>
                <a:gridCol w="2482625"/>
                <a:gridCol w="4920600"/>
                <a:gridCol w="1322750"/>
              </a:tblGrid>
              <a:tr h="397900">
                <a:tc>
                  <a:txBody>
                    <a:bodyPr/>
                    <a:lstStyle/>
                    <a:p>
                      <a:pPr indent="0" lvl="0" marL="0" rtl="0" algn="l">
                        <a:spcBef>
                          <a:spcPts val="0"/>
                        </a:spcBef>
                        <a:spcAft>
                          <a:spcPts val="0"/>
                        </a:spcAft>
                        <a:buNone/>
                      </a:pPr>
                      <a:r>
                        <a:rPr b="1" lang="pt-BR" sz="1200">
                          <a:solidFill>
                            <a:srgbClr val="FFFFFF"/>
                          </a:solidFill>
                          <a:latin typeface="Roboto"/>
                          <a:ea typeface="Roboto"/>
                          <a:cs typeface="Roboto"/>
                          <a:sym typeface="Roboto"/>
                        </a:rPr>
                        <a:t>KPI</a:t>
                      </a:r>
                      <a:endParaRPr b="1" sz="1200">
                        <a:solidFill>
                          <a:srgbClr val="FFFFFF"/>
                        </a:solidFill>
                        <a:latin typeface="Roboto"/>
                        <a:ea typeface="Roboto"/>
                        <a:cs typeface="Roboto"/>
                        <a:sym typeface="Roboto"/>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solidFill>
                      <a:srgbClr val="036B52"/>
                    </a:solidFill>
                  </a:tcPr>
                </a:tc>
                <a:tc>
                  <a:txBody>
                    <a:bodyPr/>
                    <a:lstStyle/>
                    <a:p>
                      <a:pPr indent="0" lvl="0" marL="0" rtl="0" algn="l">
                        <a:spcBef>
                          <a:spcPts val="0"/>
                        </a:spcBef>
                        <a:spcAft>
                          <a:spcPts val="0"/>
                        </a:spcAft>
                        <a:buNone/>
                      </a:pPr>
                      <a:r>
                        <a:rPr b="1" lang="pt-BR" sz="1200">
                          <a:solidFill>
                            <a:srgbClr val="FFFFFF"/>
                          </a:solidFill>
                          <a:latin typeface="Roboto"/>
                          <a:ea typeface="Roboto"/>
                          <a:cs typeface="Roboto"/>
                          <a:sym typeface="Roboto"/>
                        </a:rPr>
                        <a:t>Descrição / racional do indicador</a:t>
                      </a:r>
                      <a:endParaRPr sz="1200">
                        <a:solidFill>
                          <a:srgbClr val="FFFFFF"/>
                        </a:solidFill>
                        <a:latin typeface="Roboto"/>
                        <a:ea typeface="Roboto"/>
                        <a:cs typeface="Roboto"/>
                        <a:sym typeface="Roboto"/>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solidFill>
                      <a:srgbClr val="036B52"/>
                    </a:solidFill>
                  </a:tcPr>
                </a:tc>
                <a:tc>
                  <a:txBody>
                    <a:bodyPr/>
                    <a:lstStyle/>
                    <a:p>
                      <a:pPr indent="0" lvl="0" marL="0" rtl="0" algn="l">
                        <a:spcBef>
                          <a:spcPts val="0"/>
                        </a:spcBef>
                        <a:spcAft>
                          <a:spcPts val="0"/>
                        </a:spcAft>
                        <a:buClr>
                          <a:srgbClr val="000000"/>
                        </a:buClr>
                        <a:buSzPts val="1100"/>
                        <a:buFont typeface="Arial"/>
                        <a:buNone/>
                      </a:pPr>
                      <a:r>
                        <a:rPr b="1" lang="pt-BR" sz="1200">
                          <a:solidFill>
                            <a:srgbClr val="FFFFFF"/>
                          </a:solidFill>
                          <a:latin typeface="Roboto"/>
                          <a:ea typeface="Roboto"/>
                          <a:cs typeface="Roboto"/>
                          <a:sym typeface="Roboto"/>
                        </a:rPr>
                        <a:t>Meta 4Q-20</a:t>
                      </a:r>
                      <a:endParaRPr sz="1200">
                        <a:solidFill>
                          <a:srgbClr val="FFFFFF"/>
                        </a:solidFill>
                        <a:latin typeface="Roboto"/>
                        <a:ea typeface="Roboto"/>
                        <a:cs typeface="Roboto"/>
                        <a:sym typeface="Roboto"/>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solidFill>
                      <a:srgbClr val="036B52"/>
                    </a:solidFill>
                  </a:tcPr>
                </a:tc>
              </a:tr>
              <a:tr h="665125">
                <a:tc>
                  <a:txBody>
                    <a:bodyPr/>
                    <a:lstStyle/>
                    <a:p>
                      <a:pPr indent="0" lvl="0" marL="0" rtl="0" algn="l">
                        <a:spcBef>
                          <a:spcPts val="0"/>
                        </a:spcBef>
                        <a:spcAft>
                          <a:spcPts val="0"/>
                        </a:spcAft>
                        <a:buNone/>
                      </a:pPr>
                      <a:r>
                        <a:rPr b="1" lang="pt-BR" sz="1000">
                          <a:solidFill>
                            <a:srgbClr val="036B52"/>
                          </a:solidFill>
                          <a:latin typeface="Verdana"/>
                          <a:ea typeface="Verdana"/>
                          <a:cs typeface="Verdana"/>
                          <a:sym typeface="Verdana"/>
                        </a:rPr>
                        <a:t>Acomp. Empresas Parceiras</a:t>
                      </a:r>
                      <a:endParaRPr b="1" sz="1000">
                        <a:solidFill>
                          <a:srgbClr val="036B52"/>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pt-BR" sz="1000">
                          <a:solidFill>
                            <a:srgbClr val="5C687C"/>
                          </a:solidFill>
                          <a:latin typeface="Verdana"/>
                          <a:ea typeface="Verdana"/>
                          <a:cs typeface="Verdana"/>
                          <a:sym typeface="Verdana"/>
                        </a:rPr>
                        <a:t>100% de HPs com rotina de relacionamento acontecendo, de acordo com os tipos de parceria</a:t>
                      </a:r>
                      <a:endParaRPr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pt-BR" sz="1000">
                          <a:solidFill>
                            <a:srgbClr val="5C687C"/>
                          </a:solidFill>
                          <a:latin typeface="Verdana"/>
                          <a:ea typeface="Verdana"/>
                          <a:cs typeface="Verdana"/>
                          <a:sym typeface="Verdana"/>
                        </a:rPr>
                        <a:t>100</a:t>
                      </a:r>
                      <a:endParaRPr b="1"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560250">
                <a:tc>
                  <a:txBody>
                    <a:bodyPr/>
                    <a:lstStyle/>
                    <a:p>
                      <a:pPr indent="0" lvl="0" marL="0" rtl="0" algn="l">
                        <a:spcBef>
                          <a:spcPts val="0"/>
                        </a:spcBef>
                        <a:spcAft>
                          <a:spcPts val="0"/>
                        </a:spcAft>
                        <a:buNone/>
                      </a:pPr>
                      <a:r>
                        <a:rPr b="1" lang="pt-BR" sz="1000">
                          <a:solidFill>
                            <a:srgbClr val="036B52"/>
                          </a:solidFill>
                          <a:latin typeface="Verdana"/>
                          <a:ea typeface="Verdana"/>
                          <a:cs typeface="Verdana"/>
                          <a:sym typeface="Verdana"/>
                        </a:rPr>
                        <a:t>NPS Empresas Parceiras</a:t>
                      </a:r>
                      <a:endParaRPr b="1" sz="1000">
                        <a:solidFill>
                          <a:srgbClr val="036B52"/>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rPr lang="pt-BR" sz="1000">
                          <a:solidFill>
                            <a:srgbClr val="5C687C"/>
                          </a:solidFill>
                          <a:latin typeface="Verdana"/>
                          <a:ea typeface="Verdana"/>
                          <a:cs typeface="Verdana"/>
                          <a:sym typeface="Verdana"/>
                        </a:rPr>
                        <a:t>Pesquisa de NPS sobre relacionamento (todos as empresas parceiras)</a:t>
                      </a:r>
                      <a:endParaRPr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pt-BR" sz="1000">
                          <a:solidFill>
                            <a:srgbClr val="5C687C"/>
                          </a:solidFill>
                          <a:latin typeface="Verdana"/>
                          <a:ea typeface="Verdana"/>
                          <a:cs typeface="Verdana"/>
                          <a:sym typeface="Verdana"/>
                        </a:rPr>
                        <a:t>80</a:t>
                      </a:r>
                      <a:endParaRPr b="1"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665125">
                <a:tc>
                  <a:txBody>
                    <a:bodyPr/>
                    <a:lstStyle/>
                    <a:p>
                      <a:pPr indent="0" lvl="0" marL="0" rtl="0" algn="l">
                        <a:spcBef>
                          <a:spcPts val="0"/>
                        </a:spcBef>
                        <a:spcAft>
                          <a:spcPts val="0"/>
                        </a:spcAft>
                        <a:buNone/>
                      </a:pPr>
                      <a:r>
                        <a:rPr b="1" lang="pt-BR" sz="1000">
                          <a:solidFill>
                            <a:srgbClr val="036B52"/>
                          </a:solidFill>
                          <a:latin typeface="Verdana"/>
                          <a:ea typeface="Verdana"/>
                          <a:cs typeface="Verdana"/>
                          <a:sym typeface="Verdana"/>
                        </a:rPr>
                        <a:t>Relacionamento Empresas Parceiras e Estudantes Trybe</a:t>
                      </a:r>
                      <a:endParaRPr b="1" sz="1000">
                        <a:solidFill>
                          <a:srgbClr val="036B52"/>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rPr lang="pt-BR" sz="1000">
                          <a:solidFill>
                            <a:srgbClr val="5C687C"/>
                          </a:solidFill>
                          <a:latin typeface="Verdana"/>
                          <a:ea typeface="Verdana"/>
                          <a:cs typeface="Verdana"/>
                          <a:sym typeface="Verdana"/>
                        </a:rPr>
                        <a:t>Qte. de Interações (de acordo com critérios Trybe) entre HPs e Estudantes Trybe</a:t>
                      </a:r>
                      <a:endParaRPr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pt-BR" sz="1000">
                          <a:solidFill>
                            <a:srgbClr val="5C687C"/>
                          </a:solidFill>
                          <a:latin typeface="Verdana"/>
                          <a:ea typeface="Verdana"/>
                          <a:cs typeface="Verdana"/>
                          <a:sym typeface="Verdana"/>
                        </a:rPr>
                        <a:t>10</a:t>
                      </a:r>
                      <a:endParaRPr b="1"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665125">
                <a:tc>
                  <a:txBody>
                    <a:bodyPr/>
                    <a:lstStyle/>
                    <a:p>
                      <a:pPr indent="0" lvl="0" marL="0" rtl="0" algn="l">
                        <a:spcBef>
                          <a:spcPts val="0"/>
                        </a:spcBef>
                        <a:spcAft>
                          <a:spcPts val="0"/>
                        </a:spcAft>
                        <a:buNone/>
                      </a:pPr>
                      <a:r>
                        <a:rPr b="1" lang="pt-BR" sz="1000">
                          <a:solidFill>
                            <a:srgbClr val="036B52"/>
                          </a:solidFill>
                          <a:latin typeface="Verdana"/>
                          <a:ea typeface="Verdana"/>
                          <a:cs typeface="Verdana"/>
                          <a:sym typeface="Verdana"/>
                        </a:rPr>
                        <a:t>NPS HPs (candidatos)</a:t>
                      </a:r>
                      <a:endParaRPr b="1" sz="1000">
                        <a:solidFill>
                          <a:srgbClr val="036B52"/>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rPr lang="pt-BR" sz="1000">
                          <a:solidFill>
                            <a:srgbClr val="5C687C"/>
                          </a:solidFill>
                          <a:latin typeface="Verdana"/>
                          <a:ea typeface="Verdana"/>
                          <a:cs typeface="Verdana"/>
                          <a:sym typeface="Verdana"/>
                        </a:rPr>
                        <a:t>Pesquisa de NPS sobre candidatos entrevistados (Para HP Premium e empresas que entrevistaram estudantes)</a:t>
                      </a:r>
                      <a:endParaRPr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pt-BR" sz="1000">
                          <a:solidFill>
                            <a:srgbClr val="5C687C"/>
                          </a:solidFill>
                          <a:latin typeface="Verdana"/>
                          <a:ea typeface="Verdana"/>
                          <a:cs typeface="Verdana"/>
                          <a:sym typeface="Verdana"/>
                        </a:rPr>
                        <a:t>80</a:t>
                      </a:r>
                      <a:endParaRPr b="1"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560250">
                <a:tc>
                  <a:txBody>
                    <a:bodyPr/>
                    <a:lstStyle/>
                    <a:p>
                      <a:pPr indent="0" lvl="0" marL="0" rtl="0" algn="l">
                        <a:spcBef>
                          <a:spcPts val="0"/>
                        </a:spcBef>
                        <a:spcAft>
                          <a:spcPts val="0"/>
                        </a:spcAft>
                        <a:buNone/>
                      </a:pPr>
                      <a:r>
                        <a:rPr b="1" lang="pt-BR" sz="1000">
                          <a:solidFill>
                            <a:srgbClr val="036B52"/>
                          </a:solidFill>
                          <a:latin typeface="Verdana"/>
                          <a:ea typeface="Verdana"/>
                          <a:cs typeface="Verdana"/>
                          <a:sym typeface="Verdana"/>
                        </a:rPr>
                        <a:t>CSAT (Momentos de Carreira)</a:t>
                      </a:r>
                      <a:endParaRPr b="1" sz="1000">
                        <a:solidFill>
                          <a:srgbClr val="036B52"/>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rPr lang="pt-BR" sz="1000">
                          <a:solidFill>
                            <a:srgbClr val="5C687C"/>
                          </a:solidFill>
                          <a:latin typeface="Verdana"/>
                          <a:ea typeface="Verdana"/>
                          <a:cs typeface="Verdana"/>
                          <a:sym typeface="Verdana"/>
                        </a:rPr>
                        <a:t>Mediana CSAT Momentos de Carreira</a:t>
                      </a:r>
                      <a:endParaRPr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pt-BR" sz="1000">
                          <a:solidFill>
                            <a:srgbClr val="5C687C"/>
                          </a:solidFill>
                          <a:latin typeface="Verdana"/>
                          <a:ea typeface="Verdana"/>
                          <a:cs typeface="Verdana"/>
                          <a:sym typeface="Verdana"/>
                        </a:rPr>
                        <a:t>80</a:t>
                      </a:r>
                      <a:endParaRPr b="1"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560250">
                <a:tc>
                  <a:txBody>
                    <a:bodyPr/>
                    <a:lstStyle/>
                    <a:p>
                      <a:pPr indent="0" lvl="0" marL="0" rtl="0" algn="l">
                        <a:spcBef>
                          <a:spcPts val="0"/>
                        </a:spcBef>
                        <a:spcAft>
                          <a:spcPts val="0"/>
                        </a:spcAft>
                        <a:buNone/>
                      </a:pPr>
                      <a:r>
                        <a:rPr b="1" lang="pt-BR" sz="1000">
                          <a:solidFill>
                            <a:srgbClr val="036B52"/>
                          </a:solidFill>
                          <a:latin typeface="Verdana"/>
                          <a:ea typeface="Verdana"/>
                          <a:cs typeface="Verdana"/>
                          <a:sym typeface="Verdana"/>
                        </a:rPr>
                        <a:t>CSAT (Dias de Carreira)</a:t>
                      </a:r>
                      <a:endParaRPr b="1" sz="1000">
                        <a:solidFill>
                          <a:srgbClr val="036B52"/>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rPr lang="pt-BR" sz="1000">
                          <a:solidFill>
                            <a:srgbClr val="5C687C"/>
                          </a:solidFill>
                          <a:latin typeface="Verdana"/>
                          <a:ea typeface="Verdana"/>
                          <a:cs typeface="Verdana"/>
                          <a:sym typeface="Verdana"/>
                        </a:rPr>
                        <a:t>Mediana NPS </a:t>
                      </a:r>
                      <a:r>
                        <a:rPr lang="pt-BR" sz="1000">
                          <a:solidFill>
                            <a:srgbClr val="5C687C"/>
                          </a:solidFill>
                          <a:latin typeface="Verdana"/>
                          <a:ea typeface="Verdana"/>
                          <a:cs typeface="Verdana"/>
                          <a:sym typeface="Verdana"/>
                        </a:rPr>
                        <a:t>dias de Carreira</a:t>
                      </a:r>
                      <a:endParaRPr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pt-BR" sz="1000">
                          <a:solidFill>
                            <a:srgbClr val="5C687C"/>
                          </a:solidFill>
                          <a:latin typeface="Verdana"/>
                          <a:ea typeface="Verdana"/>
                          <a:cs typeface="Verdana"/>
                          <a:sym typeface="Verdana"/>
                        </a:rPr>
                        <a:t>80</a:t>
                      </a:r>
                      <a:endParaRPr b="1"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r h="665125">
                <a:tc>
                  <a:txBody>
                    <a:bodyPr/>
                    <a:lstStyle/>
                    <a:p>
                      <a:pPr indent="0" lvl="0" marL="0" rtl="0" algn="l">
                        <a:spcBef>
                          <a:spcPts val="0"/>
                        </a:spcBef>
                        <a:spcAft>
                          <a:spcPts val="0"/>
                        </a:spcAft>
                        <a:buNone/>
                      </a:pPr>
                      <a:r>
                        <a:rPr b="1" lang="pt-BR" sz="1000">
                          <a:solidFill>
                            <a:srgbClr val="036B52"/>
                          </a:solidFill>
                          <a:latin typeface="Verdana"/>
                          <a:ea typeface="Verdana"/>
                          <a:cs typeface="Verdana"/>
                          <a:sym typeface="Verdana"/>
                        </a:rPr>
                        <a:t>NPS (Conteúdos Carreira)</a:t>
                      </a:r>
                      <a:endParaRPr b="1" sz="1000">
                        <a:solidFill>
                          <a:srgbClr val="036B52"/>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spcBef>
                          <a:spcPts val="0"/>
                        </a:spcBef>
                        <a:spcAft>
                          <a:spcPts val="0"/>
                        </a:spcAft>
                        <a:buNone/>
                      </a:pPr>
                      <a:r>
                        <a:rPr lang="pt-BR" sz="1000">
                          <a:solidFill>
                            <a:srgbClr val="5C687C"/>
                          </a:solidFill>
                          <a:latin typeface="Verdana"/>
                          <a:ea typeface="Verdana"/>
                          <a:cs typeface="Verdana"/>
                          <a:sym typeface="Verdana"/>
                        </a:rPr>
                        <a:t>Pesquisa de NPS sobre os conteúdos de preparação para processos seletivos (através de forms acompanhamento mensal)</a:t>
                      </a:r>
                      <a:endParaRPr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pt-BR" sz="1000">
                          <a:solidFill>
                            <a:srgbClr val="5C687C"/>
                          </a:solidFill>
                          <a:latin typeface="Verdana"/>
                          <a:ea typeface="Verdana"/>
                          <a:cs typeface="Verdana"/>
                          <a:sym typeface="Verdana"/>
                        </a:rPr>
                        <a:t>80</a:t>
                      </a:r>
                      <a:endParaRPr b="1" sz="1000">
                        <a:solidFill>
                          <a:srgbClr val="5C687C"/>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aphicFrame>
        <p:nvGraphicFramePr>
          <p:cNvPr id="378" name="Google Shape;378;p35"/>
          <p:cNvGraphicFramePr/>
          <p:nvPr/>
        </p:nvGraphicFramePr>
        <p:xfrm>
          <a:off x="194038" y="199100"/>
          <a:ext cx="3000000" cy="3000000"/>
        </p:xfrm>
        <a:graphic>
          <a:graphicData uri="http://schemas.openxmlformats.org/drawingml/2006/table">
            <a:tbl>
              <a:tblPr>
                <a:noFill/>
                <a:tableStyleId>{2833ACDE-1AE4-4D30-A6CB-233BFEFC2A0E}</a:tableStyleId>
              </a:tblPr>
              <a:tblGrid>
                <a:gridCol w="3906525"/>
                <a:gridCol w="3806600"/>
                <a:gridCol w="1042800"/>
              </a:tblGrid>
              <a:tr h="421100">
                <a:tc gridSpan="2">
                  <a:txBody>
                    <a:bodyPr/>
                    <a:lstStyle/>
                    <a:p>
                      <a:pPr indent="0" lvl="0" marL="0" rtl="0" algn="l">
                        <a:spcBef>
                          <a:spcPts val="0"/>
                        </a:spcBef>
                        <a:spcAft>
                          <a:spcPts val="0"/>
                        </a:spcAft>
                        <a:buNone/>
                      </a:pPr>
                      <a:r>
                        <a:rPr b="1" lang="pt-BR">
                          <a:solidFill>
                            <a:srgbClr val="036B52"/>
                          </a:solidFill>
                          <a:latin typeface="Verdana"/>
                          <a:ea typeface="Verdana"/>
                          <a:cs typeface="Verdana"/>
                          <a:sym typeface="Verdana"/>
                        </a:rPr>
                        <a:t>Detalhamento do OKR 01</a:t>
                      </a:r>
                      <a:endParaRPr>
                        <a:solidFill>
                          <a:srgbClr val="036B52"/>
                        </a:solidFill>
                        <a:latin typeface="Verdana"/>
                        <a:ea typeface="Verdana"/>
                        <a:cs typeface="Verdana"/>
                        <a:sym typeface="Verdana"/>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b="1" lang="pt-BR">
                          <a:solidFill>
                            <a:schemeClr val="lt1"/>
                          </a:solidFill>
                          <a:latin typeface="Roboto Condensed"/>
                          <a:ea typeface="Roboto Condensed"/>
                          <a:cs typeface="Roboto Condensed"/>
                          <a:sym typeface="Roboto Condensed"/>
                        </a:rPr>
                        <a:t>15% </a:t>
                      </a:r>
                      <a:endParaRPr b="1">
                        <a:solidFill>
                          <a:schemeClr val="lt1"/>
                        </a:solidFill>
                        <a:latin typeface="Roboto Condensed"/>
                        <a:ea typeface="Roboto Condensed"/>
                        <a:cs typeface="Roboto Condensed"/>
                        <a:sym typeface="Roboto Condensed"/>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958A3"/>
                    </a:solidFill>
                  </a:tcPr>
                </a:tc>
              </a:tr>
              <a:tr h="361750">
                <a:tc gridSpan="3">
                  <a:txBody>
                    <a:bodyPr/>
                    <a:lstStyle/>
                    <a:p>
                      <a:pPr indent="0" lvl="0" marL="0" rtl="0" algn="l">
                        <a:spcBef>
                          <a:spcPts val="0"/>
                        </a:spcBef>
                        <a:spcAft>
                          <a:spcPts val="0"/>
                        </a:spcAft>
                        <a:buNone/>
                      </a:pPr>
                      <a:r>
                        <a:rPr b="1" lang="pt-BR" sz="1200">
                          <a:solidFill>
                            <a:srgbClr val="FFFFFF"/>
                          </a:solidFill>
                          <a:latin typeface="Verdana"/>
                          <a:ea typeface="Verdana"/>
                          <a:cs typeface="Verdana"/>
                          <a:sym typeface="Verdana"/>
                        </a:rPr>
                        <a:t>Contexto</a:t>
                      </a:r>
                      <a:endParaRPr b="1" sz="1200">
                        <a:solidFill>
                          <a:srgbClr val="FFFFFF"/>
                        </a:solidFill>
                        <a:latin typeface="Verdana"/>
                        <a:ea typeface="Verdana"/>
                        <a:cs typeface="Verdana"/>
                        <a:sym typeface="Verdan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solidFill>
                      <a:srgbClr val="036B52"/>
                    </a:solidFill>
                  </a:tcPr>
                </a:tc>
                <a:tc hMerge="1"/>
                <a:tc hMerge="1"/>
              </a:tr>
              <a:tr h="470225">
                <a:tc gridSpan="3">
                  <a:txBody>
                    <a:bodyPr/>
                    <a:lstStyle/>
                    <a:p>
                      <a:pPr indent="0" lvl="0" marL="0" rtl="0" algn="l">
                        <a:lnSpc>
                          <a:spcPct val="115000"/>
                        </a:lnSpc>
                        <a:spcBef>
                          <a:spcPts val="0"/>
                        </a:spcBef>
                        <a:spcAft>
                          <a:spcPts val="400"/>
                        </a:spcAft>
                        <a:buNone/>
                      </a:pPr>
                      <a:r>
                        <a:rPr lang="pt-BR" sz="1000">
                          <a:solidFill>
                            <a:srgbClr val="5C687C"/>
                          </a:solidFill>
                          <a:latin typeface="Verdana"/>
                          <a:ea typeface="Verdana"/>
                          <a:cs typeface="Verdana"/>
                          <a:sym typeface="Verdana"/>
                        </a:rPr>
                        <a:t>Explique aqui o que é esse KR com clareza, didatismo e de forma breve.</a:t>
                      </a:r>
                      <a:endParaRPr b="1" sz="1000">
                        <a:solidFill>
                          <a:srgbClr val="003333"/>
                        </a:solidFill>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hMerge="1"/>
                <a:tc hMerge="1"/>
              </a:tr>
              <a:tr h="918175">
                <a:tc>
                  <a:txBody>
                    <a:bodyPr/>
                    <a:lstStyle/>
                    <a:p>
                      <a:pPr indent="0" lvl="0" marL="0" rtl="0" algn="l">
                        <a:lnSpc>
                          <a:spcPct val="115000"/>
                        </a:lnSpc>
                        <a:spcBef>
                          <a:spcPts val="0"/>
                        </a:spcBef>
                        <a:spcAft>
                          <a:spcPts val="0"/>
                        </a:spcAft>
                        <a:buClr>
                          <a:srgbClr val="000000"/>
                        </a:buClr>
                        <a:buSzPts val="1100"/>
                        <a:buFont typeface="Arial"/>
                        <a:buNone/>
                      </a:pPr>
                      <a:r>
                        <a:rPr b="1" lang="pt-BR" sz="1000">
                          <a:solidFill>
                            <a:srgbClr val="003333"/>
                          </a:solidFill>
                          <a:latin typeface="Verdana"/>
                          <a:ea typeface="Verdana"/>
                          <a:cs typeface="Verdana"/>
                          <a:sym typeface="Verdana"/>
                        </a:rPr>
                        <a:t>O que não é esse OKR?</a:t>
                      </a:r>
                      <a:endParaRPr b="1" sz="1000">
                        <a:solidFill>
                          <a:srgbClr val="5C687C"/>
                        </a:solidFill>
                        <a:latin typeface="Verdana"/>
                        <a:ea typeface="Verdana"/>
                        <a:cs typeface="Verdana"/>
                        <a:sym typeface="Verdana"/>
                      </a:endParaRPr>
                    </a:p>
                    <a:p>
                      <a:pPr indent="-88499" lvl="0" marL="100799" rtl="0" algn="l">
                        <a:lnSpc>
                          <a:spcPct val="115000"/>
                        </a:lnSpc>
                        <a:spcBef>
                          <a:spcPts val="800"/>
                        </a:spcBef>
                        <a:spcAft>
                          <a:spcPts val="400"/>
                        </a:spcAft>
                        <a:buClr>
                          <a:srgbClr val="5C687C"/>
                        </a:buClr>
                        <a:buSzPts val="600"/>
                        <a:buFont typeface="Verdana"/>
                        <a:buChar char="●"/>
                      </a:pPr>
                      <a:r>
                        <a:rPr lang="pt-BR" sz="1000">
                          <a:solidFill>
                            <a:srgbClr val="5C687C"/>
                          </a:solidFill>
                          <a:latin typeface="Verdana"/>
                          <a:ea typeface="Verdana"/>
                          <a:cs typeface="Verdana"/>
                          <a:sym typeface="Verdana"/>
                        </a:rPr>
                        <a:t>Não deixe que as pessoas se confundam!</a:t>
                      </a:r>
                      <a:endParaRPr b="1" sz="1000">
                        <a:solidFill>
                          <a:srgbClr val="003333"/>
                        </a:solidFill>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None/>
                      </a:pPr>
                      <a:r>
                        <a:rPr b="1" lang="pt-BR" sz="1000">
                          <a:solidFill>
                            <a:srgbClr val="003333"/>
                          </a:solidFill>
                          <a:latin typeface="Verdana"/>
                          <a:ea typeface="Verdana"/>
                          <a:cs typeface="Verdana"/>
                          <a:sym typeface="Verdana"/>
                        </a:rPr>
                        <a:t>Por quê</a:t>
                      </a:r>
                      <a:endParaRPr b="1" sz="1000">
                        <a:solidFill>
                          <a:srgbClr val="5C687C"/>
                        </a:solidFill>
                        <a:latin typeface="Verdana"/>
                        <a:ea typeface="Verdana"/>
                        <a:cs typeface="Verdana"/>
                        <a:sym typeface="Verdana"/>
                      </a:endParaRPr>
                    </a:p>
                    <a:p>
                      <a:pPr indent="-88499" lvl="0" marL="100799" rtl="0" algn="l">
                        <a:lnSpc>
                          <a:spcPct val="115000"/>
                        </a:lnSpc>
                        <a:spcBef>
                          <a:spcPts val="800"/>
                        </a:spcBef>
                        <a:spcAft>
                          <a:spcPts val="0"/>
                        </a:spcAft>
                        <a:buClr>
                          <a:srgbClr val="5C687C"/>
                        </a:buClr>
                        <a:buSzPts val="600"/>
                        <a:buFont typeface="Verdana"/>
                        <a:buChar char="●"/>
                      </a:pPr>
                      <a:r>
                        <a:rPr lang="pt-BR" sz="1000">
                          <a:solidFill>
                            <a:srgbClr val="5C687C"/>
                          </a:solidFill>
                          <a:latin typeface="Verdana"/>
                          <a:ea typeface="Verdana"/>
                          <a:cs typeface="Verdana"/>
                          <a:sym typeface="Verdana"/>
                        </a:rPr>
                        <a:t>Por quê alocar tempo, recursos e esforços aqui?</a:t>
                      </a:r>
                      <a:endParaRPr sz="1000">
                        <a:solidFill>
                          <a:srgbClr val="5C687C"/>
                        </a:solidFill>
                        <a:latin typeface="Verdana"/>
                        <a:ea typeface="Verdana"/>
                        <a:cs typeface="Verdana"/>
                        <a:sym typeface="Verdana"/>
                      </a:endParaRPr>
                    </a:p>
                    <a:p>
                      <a:pPr indent="-88499" lvl="0" marL="100799" rtl="0" algn="l">
                        <a:lnSpc>
                          <a:spcPct val="115000"/>
                        </a:lnSpc>
                        <a:spcBef>
                          <a:spcPts val="400"/>
                        </a:spcBef>
                        <a:spcAft>
                          <a:spcPts val="400"/>
                        </a:spcAft>
                        <a:buClr>
                          <a:srgbClr val="5C687C"/>
                        </a:buClr>
                        <a:buSzPts val="600"/>
                        <a:buFont typeface="Verdana"/>
                        <a:buChar char="●"/>
                      </a:pPr>
                      <a:r>
                        <a:rPr lang="pt-BR" sz="1000">
                          <a:solidFill>
                            <a:srgbClr val="5C687C"/>
                          </a:solidFill>
                          <a:latin typeface="Verdana"/>
                          <a:ea typeface="Verdana"/>
                          <a:cs typeface="Verdana"/>
                          <a:sym typeface="Verdana"/>
                        </a:rPr>
                        <a:t>Lembre de ser breve e explicar com didatismo!</a:t>
                      </a:r>
                      <a:endParaRPr b="1" sz="1000">
                        <a:solidFill>
                          <a:srgbClr val="003333"/>
                        </a:solidFill>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hMerge="1"/>
              </a:tr>
              <a:tr h="1081525">
                <a:tc>
                  <a:txBody>
                    <a:bodyPr/>
                    <a:lstStyle/>
                    <a:p>
                      <a:pPr indent="0" lvl="0" marL="0" rtl="0" algn="l">
                        <a:lnSpc>
                          <a:spcPct val="115000"/>
                        </a:lnSpc>
                        <a:spcBef>
                          <a:spcPts val="0"/>
                        </a:spcBef>
                        <a:spcAft>
                          <a:spcPts val="0"/>
                        </a:spcAft>
                        <a:buNone/>
                      </a:pPr>
                      <a:r>
                        <a:rPr b="1" lang="pt-BR" sz="1000">
                          <a:solidFill>
                            <a:srgbClr val="003333"/>
                          </a:solidFill>
                          <a:latin typeface="Verdana"/>
                          <a:ea typeface="Verdana"/>
                          <a:cs typeface="Verdana"/>
                          <a:sym typeface="Verdana"/>
                        </a:rPr>
                        <a:t>Como iremos mensurar?</a:t>
                      </a:r>
                      <a:endParaRPr b="1" sz="1000">
                        <a:solidFill>
                          <a:srgbClr val="5C687C"/>
                        </a:solidFill>
                        <a:latin typeface="Verdana"/>
                        <a:ea typeface="Verdana"/>
                        <a:cs typeface="Verdana"/>
                        <a:sym typeface="Verdana"/>
                      </a:endParaRPr>
                    </a:p>
                    <a:p>
                      <a:pPr indent="-88499" lvl="0" marL="100799" rtl="0" algn="l">
                        <a:lnSpc>
                          <a:spcPct val="115000"/>
                        </a:lnSpc>
                        <a:spcBef>
                          <a:spcPts val="800"/>
                        </a:spcBef>
                        <a:spcAft>
                          <a:spcPts val="0"/>
                        </a:spcAft>
                        <a:buClr>
                          <a:srgbClr val="5C687C"/>
                        </a:buClr>
                        <a:buSzPts val="600"/>
                        <a:buFont typeface="Verdana"/>
                        <a:buChar char="●"/>
                      </a:pPr>
                      <a:r>
                        <a:rPr lang="pt-BR" sz="1000">
                          <a:solidFill>
                            <a:srgbClr val="5C687C"/>
                          </a:solidFill>
                          <a:latin typeface="Verdana"/>
                          <a:ea typeface="Verdana"/>
                          <a:cs typeface="Verdana"/>
                          <a:sym typeface="Verdana"/>
                        </a:rPr>
                        <a:t>Em outras palavras,  iremos definir o sucesso com base no quê?</a:t>
                      </a:r>
                      <a:endParaRPr sz="1000">
                        <a:solidFill>
                          <a:srgbClr val="5C687C"/>
                        </a:solidFill>
                        <a:latin typeface="Verdana"/>
                        <a:ea typeface="Verdana"/>
                        <a:cs typeface="Verdana"/>
                        <a:sym typeface="Verdana"/>
                      </a:endParaRPr>
                    </a:p>
                    <a:p>
                      <a:pPr indent="-88499" lvl="0" marL="100799" rtl="0" algn="l">
                        <a:lnSpc>
                          <a:spcPct val="115000"/>
                        </a:lnSpc>
                        <a:spcBef>
                          <a:spcPts val="400"/>
                        </a:spcBef>
                        <a:spcAft>
                          <a:spcPts val="400"/>
                        </a:spcAft>
                        <a:buClr>
                          <a:srgbClr val="5C687C"/>
                        </a:buClr>
                        <a:buSzPts val="600"/>
                        <a:buFont typeface="Verdana"/>
                        <a:buChar char="●"/>
                      </a:pPr>
                      <a:r>
                        <a:rPr lang="pt-BR" sz="1000">
                          <a:solidFill>
                            <a:srgbClr val="5C687C"/>
                          </a:solidFill>
                          <a:latin typeface="Verdana"/>
                          <a:ea typeface="Verdana"/>
                          <a:cs typeface="Verdana"/>
                          <a:sym typeface="Verdana"/>
                        </a:rPr>
                        <a:t>Explique aqui!</a:t>
                      </a:r>
                      <a:endParaRPr b="1" sz="1000">
                        <a:solidFill>
                          <a:srgbClr val="003333"/>
                        </a:solidFill>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None/>
                      </a:pPr>
                      <a:r>
                        <a:rPr b="1" lang="pt-BR" sz="1000">
                          <a:solidFill>
                            <a:srgbClr val="003333"/>
                          </a:solidFill>
                          <a:latin typeface="Verdana"/>
                          <a:ea typeface="Verdana"/>
                          <a:cs typeface="Verdana"/>
                          <a:sym typeface="Verdana"/>
                        </a:rPr>
                        <a:t>Riscos e preocupações</a:t>
                      </a:r>
                      <a:endParaRPr b="1" sz="1000">
                        <a:solidFill>
                          <a:srgbClr val="5C687C"/>
                        </a:solidFill>
                        <a:latin typeface="Verdana"/>
                        <a:ea typeface="Verdana"/>
                        <a:cs typeface="Verdana"/>
                        <a:sym typeface="Verdana"/>
                      </a:endParaRPr>
                    </a:p>
                    <a:p>
                      <a:pPr indent="-88499" lvl="0" marL="100799" rtl="0" algn="l">
                        <a:lnSpc>
                          <a:spcPct val="115000"/>
                        </a:lnSpc>
                        <a:spcBef>
                          <a:spcPts val="800"/>
                        </a:spcBef>
                        <a:spcAft>
                          <a:spcPts val="0"/>
                        </a:spcAft>
                        <a:buClr>
                          <a:srgbClr val="5C687C"/>
                        </a:buClr>
                        <a:buSzPts val="600"/>
                        <a:buFont typeface="Verdana"/>
                        <a:buChar char="●"/>
                      </a:pPr>
                      <a:r>
                        <a:rPr lang="pt-BR" sz="1000">
                          <a:solidFill>
                            <a:srgbClr val="5C687C"/>
                          </a:solidFill>
                          <a:latin typeface="Verdana"/>
                          <a:ea typeface="Verdana"/>
                          <a:cs typeface="Verdana"/>
                          <a:sym typeface="Verdana"/>
                        </a:rPr>
                        <a:t>Sempre bom prevenir e alinhar expectativas. </a:t>
                      </a:r>
                      <a:endParaRPr sz="1000">
                        <a:solidFill>
                          <a:srgbClr val="5C687C"/>
                        </a:solidFill>
                        <a:latin typeface="Verdana"/>
                        <a:ea typeface="Verdana"/>
                        <a:cs typeface="Verdana"/>
                        <a:sym typeface="Verdana"/>
                      </a:endParaRPr>
                    </a:p>
                    <a:p>
                      <a:pPr indent="-88499" lvl="0" marL="100799" rtl="0" algn="l">
                        <a:lnSpc>
                          <a:spcPct val="115000"/>
                        </a:lnSpc>
                        <a:spcBef>
                          <a:spcPts val="400"/>
                        </a:spcBef>
                        <a:spcAft>
                          <a:spcPts val="400"/>
                        </a:spcAft>
                        <a:buClr>
                          <a:srgbClr val="5C687C"/>
                        </a:buClr>
                        <a:buSzPts val="600"/>
                        <a:buFont typeface="Verdana"/>
                        <a:buChar char="●"/>
                      </a:pPr>
                      <a:r>
                        <a:rPr lang="pt-BR" sz="1000">
                          <a:solidFill>
                            <a:srgbClr val="5C687C"/>
                          </a:solidFill>
                          <a:latin typeface="Verdana"/>
                          <a:ea typeface="Verdana"/>
                          <a:cs typeface="Verdana"/>
                          <a:sym typeface="Verdana"/>
                        </a:rPr>
                        <a:t>Não esconda suas preocupações, transparência é essencial para deixar o time todo na mesma página!  </a:t>
                      </a:r>
                      <a:endParaRPr b="1" sz="1000">
                        <a:solidFill>
                          <a:srgbClr val="003333"/>
                        </a:solidFill>
                        <a:latin typeface="Verdana"/>
                        <a:ea typeface="Verdana"/>
                        <a:cs typeface="Verdana"/>
                        <a:sym typeface="Verdana"/>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hMerge="1"/>
              </a:tr>
            </a:tbl>
          </a:graphicData>
        </a:graphic>
      </p:graphicFrame>
      <p:graphicFrame>
        <p:nvGraphicFramePr>
          <p:cNvPr id="379" name="Google Shape;379;p35"/>
          <p:cNvGraphicFramePr/>
          <p:nvPr/>
        </p:nvGraphicFramePr>
        <p:xfrm>
          <a:off x="194050" y="3460150"/>
          <a:ext cx="3000000" cy="3000000"/>
        </p:xfrm>
        <a:graphic>
          <a:graphicData uri="http://schemas.openxmlformats.org/drawingml/2006/table">
            <a:tbl>
              <a:tblPr>
                <a:noFill/>
                <a:tableStyleId>{2833ACDE-1AE4-4D30-A6CB-233BFEFC2A0E}</a:tableStyleId>
              </a:tblPr>
              <a:tblGrid>
                <a:gridCol w="1938900"/>
                <a:gridCol w="1967625"/>
                <a:gridCol w="2212200"/>
                <a:gridCol w="2637200"/>
              </a:tblGrid>
              <a:tr h="351625">
                <a:tc gridSpan="4">
                  <a:txBody>
                    <a:bodyPr/>
                    <a:lstStyle/>
                    <a:p>
                      <a:pPr indent="0" lvl="0" marL="0" rtl="0" algn="l">
                        <a:spcBef>
                          <a:spcPts val="0"/>
                        </a:spcBef>
                        <a:spcAft>
                          <a:spcPts val="0"/>
                        </a:spcAft>
                        <a:buNone/>
                      </a:pPr>
                      <a:r>
                        <a:rPr b="1" lang="pt-BR" sz="1200">
                          <a:solidFill>
                            <a:srgbClr val="FFFFFF"/>
                          </a:solidFill>
                          <a:latin typeface="Roboto"/>
                          <a:ea typeface="Roboto"/>
                          <a:cs typeface="Roboto"/>
                          <a:sym typeface="Roboto"/>
                        </a:rPr>
                        <a:t>O quê precisamos fazer nos próximos 30 dias?</a:t>
                      </a:r>
                      <a:endParaRPr b="1" sz="1200">
                        <a:solidFill>
                          <a:srgbClr val="FFFFFF"/>
                        </a:solidFill>
                        <a:latin typeface="Roboto"/>
                        <a:ea typeface="Roboto"/>
                        <a:cs typeface="Roboto"/>
                        <a:sym typeface="Roboto"/>
                      </a:endParaRPr>
                    </a:p>
                  </a:txBody>
                  <a:tcPr marT="91425" marB="91425" marR="91425" marL="91425" anchor="ctr">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solidFill>
                      <a:srgbClr val="036B52"/>
                    </a:solidFill>
                  </a:tcPr>
                </a:tc>
                <a:tc hMerge="1"/>
                <a:tc hMerge="1"/>
                <a:tc hMerge="1"/>
              </a:tr>
              <a:tr h="1107200">
                <a:tc>
                  <a:txBody>
                    <a:bodyPr/>
                    <a:lstStyle/>
                    <a:p>
                      <a:pPr indent="0" lvl="0" marL="0" rtl="0" algn="l">
                        <a:lnSpc>
                          <a:spcPct val="115000"/>
                        </a:lnSpc>
                        <a:spcBef>
                          <a:spcPts val="0"/>
                        </a:spcBef>
                        <a:spcAft>
                          <a:spcPts val="0"/>
                        </a:spcAft>
                        <a:buNone/>
                      </a:pPr>
                      <a:r>
                        <a:rPr b="1" lang="pt-BR" sz="1000">
                          <a:solidFill>
                            <a:srgbClr val="003333"/>
                          </a:solidFill>
                          <a:latin typeface="Roboto"/>
                          <a:ea typeface="Roboto"/>
                          <a:cs typeface="Roboto"/>
                          <a:sym typeface="Roboto"/>
                        </a:rPr>
                        <a:t>Área: Entregas</a:t>
                      </a:r>
                      <a:endParaRPr b="1" sz="1000">
                        <a:solidFill>
                          <a:srgbClr val="5C687C"/>
                        </a:solidFill>
                        <a:latin typeface="Roboto"/>
                        <a:ea typeface="Roboto"/>
                        <a:cs typeface="Roboto"/>
                        <a:sym typeface="Roboto"/>
                      </a:endParaRPr>
                    </a:p>
                    <a:p>
                      <a:pPr indent="-88499" lvl="0" marL="100799" rtl="0" algn="l">
                        <a:lnSpc>
                          <a:spcPct val="115000"/>
                        </a:lnSpc>
                        <a:spcBef>
                          <a:spcPts val="8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Entrega 01</a:t>
                      </a:r>
                      <a:endParaRPr sz="1000">
                        <a:solidFill>
                          <a:srgbClr val="5C687C"/>
                        </a:solidFill>
                        <a:latin typeface="Roboto"/>
                        <a:ea typeface="Roboto"/>
                        <a:cs typeface="Roboto"/>
                        <a:sym typeface="Roboto"/>
                      </a:endParaRPr>
                    </a:p>
                    <a:p>
                      <a:pPr indent="-88499" lvl="0" marL="100799" rtl="0" algn="l">
                        <a:lnSpc>
                          <a:spcPct val="115000"/>
                        </a:lnSpc>
                        <a:spcBef>
                          <a:spcPts val="4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Entrega 02</a:t>
                      </a:r>
                      <a:endParaRPr>
                        <a:solidFill>
                          <a:srgbClr val="000000"/>
                        </a:solidFill>
                      </a:endParaRPr>
                    </a:p>
                    <a:p>
                      <a:pPr indent="0" lvl="0" marL="0" rtl="0" algn="l">
                        <a:lnSpc>
                          <a:spcPct val="115000"/>
                        </a:lnSpc>
                        <a:spcBef>
                          <a:spcPts val="400"/>
                        </a:spcBef>
                        <a:spcAft>
                          <a:spcPts val="400"/>
                        </a:spcAft>
                        <a:buNone/>
                      </a:pPr>
                      <a:r>
                        <a:t/>
                      </a:r>
                      <a:endParaRPr b="1" sz="1000">
                        <a:solidFill>
                          <a:srgbClr val="003333"/>
                        </a:solidFill>
                        <a:latin typeface="Roboto"/>
                        <a:ea typeface="Roboto"/>
                        <a:cs typeface="Roboto"/>
                        <a:sym typeface="Roboto"/>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000">
                          <a:solidFill>
                            <a:srgbClr val="003333"/>
                          </a:solidFill>
                          <a:latin typeface="Roboto"/>
                          <a:ea typeface="Roboto"/>
                          <a:cs typeface="Roboto"/>
                          <a:sym typeface="Roboto"/>
                        </a:rPr>
                        <a:t>Área: Entregas</a:t>
                      </a:r>
                      <a:endParaRPr b="1" sz="1000">
                        <a:solidFill>
                          <a:srgbClr val="5C687C"/>
                        </a:solidFill>
                        <a:latin typeface="Roboto"/>
                        <a:ea typeface="Roboto"/>
                        <a:cs typeface="Roboto"/>
                        <a:sym typeface="Roboto"/>
                      </a:endParaRPr>
                    </a:p>
                    <a:p>
                      <a:pPr indent="-88499" lvl="0" marL="100799" rtl="0" algn="l">
                        <a:lnSpc>
                          <a:spcPct val="115000"/>
                        </a:lnSpc>
                        <a:spcBef>
                          <a:spcPts val="8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Entrega 01</a:t>
                      </a:r>
                      <a:endParaRPr sz="1000">
                        <a:solidFill>
                          <a:srgbClr val="5C687C"/>
                        </a:solidFill>
                        <a:latin typeface="Roboto"/>
                        <a:ea typeface="Roboto"/>
                        <a:cs typeface="Roboto"/>
                        <a:sym typeface="Roboto"/>
                      </a:endParaRPr>
                    </a:p>
                    <a:p>
                      <a:pPr indent="-88499" lvl="0" marL="100799" rtl="0" algn="l">
                        <a:lnSpc>
                          <a:spcPct val="115000"/>
                        </a:lnSpc>
                        <a:spcBef>
                          <a:spcPts val="400"/>
                        </a:spcBef>
                        <a:spcAft>
                          <a:spcPts val="400"/>
                        </a:spcAft>
                        <a:buClr>
                          <a:srgbClr val="5C687C"/>
                        </a:buClr>
                        <a:buSzPts val="600"/>
                        <a:buFont typeface="Roboto"/>
                        <a:buChar char="●"/>
                      </a:pPr>
                      <a:r>
                        <a:rPr lang="pt-BR" sz="1000">
                          <a:solidFill>
                            <a:srgbClr val="5C687C"/>
                          </a:solidFill>
                          <a:latin typeface="Roboto"/>
                          <a:ea typeface="Roboto"/>
                          <a:cs typeface="Roboto"/>
                          <a:sym typeface="Roboto"/>
                        </a:rPr>
                        <a:t>Entrega 02</a:t>
                      </a:r>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000">
                          <a:solidFill>
                            <a:srgbClr val="003333"/>
                          </a:solidFill>
                          <a:latin typeface="Roboto"/>
                          <a:ea typeface="Roboto"/>
                          <a:cs typeface="Roboto"/>
                          <a:sym typeface="Roboto"/>
                        </a:rPr>
                        <a:t>Área: Entregas</a:t>
                      </a:r>
                      <a:endParaRPr b="1" sz="1000">
                        <a:solidFill>
                          <a:srgbClr val="5C687C"/>
                        </a:solidFill>
                        <a:latin typeface="Roboto"/>
                        <a:ea typeface="Roboto"/>
                        <a:cs typeface="Roboto"/>
                        <a:sym typeface="Roboto"/>
                      </a:endParaRPr>
                    </a:p>
                    <a:p>
                      <a:pPr indent="-88499" lvl="0" marL="100799" rtl="0" algn="l">
                        <a:lnSpc>
                          <a:spcPct val="115000"/>
                        </a:lnSpc>
                        <a:spcBef>
                          <a:spcPts val="8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Entrega 01</a:t>
                      </a:r>
                      <a:endParaRPr sz="1000">
                        <a:solidFill>
                          <a:srgbClr val="5C687C"/>
                        </a:solidFill>
                        <a:latin typeface="Roboto"/>
                        <a:ea typeface="Roboto"/>
                        <a:cs typeface="Roboto"/>
                        <a:sym typeface="Roboto"/>
                      </a:endParaRPr>
                    </a:p>
                    <a:p>
                      <a:pPr indent="-88499" lvl="0" marL="100799" rtl="0" algn="l">
                        <a:lnSpc>
                          <a:spcPct val="115000"/>
                        </a:lnSpc>
                        <a:spcBef>
                          <a:spcPts val="400"/>
                        </a:spcBef>
                        <a:spcAft>
                          <a:spcPts val="400"/>
                        </a:spcAft>
                        <a:buClr>
                          <a:srgbClr val="5C687C"/>
                        </a:buClr>
                        <a:buSzPts val="600"/>
                        <a:buFont typeface="Roboto"/>
                        <a:buChar char="●"/>
                      </a:pPr>
                      <a:r>
                        <a:rPr lang="pt-BR" sz="1000">
                          <a:solidFill>
                            <a:srgbClr val="5C687C"/>
                          </a:solidFill>
                          <a:latin typeface="Roboto"/>
                          <a:ea typeface="Roboto"/>
                          <a:cs typeface="Roboto"/>
                          <a:sym typeface="Roboto"/>
                        </a:rPr>
                        <a:t>Entrega 02</a:t>
                      </a:r>
                      <a:endParaRPr b="1" sz="1000">
                        <a:solidFill>
                          <a:srgbClr val="003333"/>
                        </a:solidFill>
                        <a:latin typeface="Roboto"/>
                        <a:ea typeface="Roboto"/>
                        <a:cs typeface="Roboto"/>
                        <a:sym typeface="Roboto"/>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pt-BR" sz="1000">
                          <a:solidFill>
                            <a:srgbClr val="003333"/>
                          </a:solidFill>
                          <a:latin typeface="Roboto"/>
                          <a:ea typeface="Roboto"/>
                          <a:cs typeface="Roboto"/>
                          <a:sym typeface="Roboto"/>
                        </a:rPr>
                        <a:t>Área: Recursos ou ajuda</a:t>
                      </a:r>
                      <a:endParaRPr b="1" sz="1000">
                        <a:solidFill>
                          <a:srgbClr val="5C687C"/>
                        </a:solidFill>
                        <a:latin typeface="Roboto"/>
                        <a:ea typeface="Roboto"/>
                        <a:cs typeface="Roboto"/>
                        <a:sym typeface="Roboto"/>
                      </a:endParaRPr>
                    </a:p>
                    <a:p>
                      <a:pPr indent="-88499" lvl="0" marL="100799" rtl="0" algn="l">
                        <a:lnSpc>
                          <a:spcPct val="115000"/>
                        </a:lnSpc>
                        <a:spcBef>
                          <a:spcPts val="800"/>
                        </a:spcBef>
                        <a:spcAft>
                          <a:spcPts val="0"/>
                        </a:spcAft>
                        <a:buClr>
                          <a:srgbClr val="5C687C"/>
                        </a:buClr>
                        <a:buSzPts val="600"/>
                        <a:buFont typeface="Roboto"/>
                        <a:buChar char="●"/>
                      </a:pPr>
                      <a:r>
                        <a:rPr lang="pt-BR" sz="1000">
                          <a:solidFill>
                            <a:srgbClr val="5C687C"/>
                          </a:solidFill>
                          <a:latin typeface="Roboto"/>
                          <a:ea typeface="Roboto"/>
                          <a:cs typeface="Roboto"/>
                          <a:sym typeface="Roboto"/>
                        </a:rPr>
                        <a:t>Contribuição 01</a:t>
                      </a:r>
                      <a:endParaRPr sz="1000">
                        <a:solidFill>
                          <a:srgbClr val="5C687C"/>
                        </a:solidFill>
                        <a:latin typeface="Roboto"/>
                        <a:ea typeface="Roboto"/>
                        <a:cs typeface="Roboto"/>
                        <a:sym typeface="Roboto"/>
                      </a:endParaRPr>
                    </a:p>
                    <a:p>
                      <a:pPr indent="-88499" lvl="0" marL="100799" rtl="0" algn="l">
                        <a:lnSpc>
                          <a:spcPct val="115000"/>
                        </a:lnSpc>
                        <a:spcBef>
                          <a:spcPts val="400"/>
                        </a:spcBef>
                        <a:spcAft>
                          <a:spcPts val="400"/>
                        </a:spcAft>
                        <a:buClr>
                          <a:srgbClr val="5C687C"/>
                        </a:buClr>
                        <a:buSzPts val="600"/>
                        <a:buFont typeface="Roboto"/>
                        <a:buChar char="●"/>
                      </a:pPr>
                      <a:r>
                        <a:rPr lang="pt-BR" sz="1000">
                          <a:solidFill>
                            <a:srgbClr val="5C687C"/>
                          </a:solidFill>
                          <a:latin typeface="Roboto"/>
                          <a:ea typeface="Roboto"/>
                          <a:cs typeface="Roboto"/>
                          <a:sym typeface="Roboto"/>
                        </a:rPr>
                        <a:t>Contribuição 02</a:t>
                      </a:r>
                      <a:endParaRPr b="1" sz="1000">
                        <a:solidFill>
                          <a:srgbClr val="003333"/>
                        </a:solidFill>
                        <a:latin typeface="Roboto"/>
                        <a:ea typeface="Roboto"/>
                        <a:cs typeface="Roboto"/>
                        <a:sym typeface="Roboto"/>
                      </a:endParaRPr>
                    </a:p>
                  </a:txBody>
                  <a:tcPr marT="91425" marB="91425" marR="91425" marL="9142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E7E7E7"/>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6"/>
          <p:cNvSpPr/>
          <p:nvPr/>
        </p:nvSpPr>
        <p:spPr>
          <a:xfrm>
            <a:off x="0" y="0"/>
            <a:ext cx="9144000" cy="5143500"/>
          </a:xfrm>
          <a:prstGeom prst="rect">
            <a:avLst/>
          </a:prstGeom>
          <a:solidFill>
            <a:srgbClr val="0FA3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pic>
        <p:nvPicPr>
          <p:cNvPr id="385" name="Google Shape;385;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386" name="Google Shape;386;p36"/>
          <p:cNvSpPr txBox="1"/>
          <p:nvPr/>
        </p:nvSpPr>
        <p:spPr>
          <a:xfrm>
            <a:off x="637775" y="1859850"/>
            <a:ext cx="3296400" cy="14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pt-BR" sz="2700" u="sng">
                <a:solidFill>
                  <a:schemeClr val="lt1"/>
                </a:solidFill>
                <a:latin typeface="Open Sans"/>
                <a:ea typeface="Open Sans"/>
                <a:cs typeface="Open Sans"/>
                <a:sym typeface="Open Sans"/>
              </a:rPr>
              <a:t>Damos tudo</a:t>
            </a:r>
            <a:r>
              <a:rPr lang="pt-BR" sz="2700">
                <a:solidFill>
                  <a:srgbClr val="41197F"/>
                </a:solidFill>
                <a:latin typeface="Open Sans"/>
                <a:ea typeface="Open Sans"/>
                <a:cs typeface="Open Sans"/>
                <a:sym typeface="Open Sans"/>
              </a:rPr>
              <a:t> para você dar seu máximo.</a:t>
            </a:r>
            <a:endParaRPr sz="2700" u="sng">
              <a:solidFill>
                <a:srgbClr val="41197F"/>
              </a:solidFill>
              <a:latin typeface="Verdana"/>
              <a:ea typeface="Verdana"/>
              <a:cs typeface="Verdana"/>
              <a:sym typeface="Verdana"/>
            </a:endParaRPr>
          </a:p>
        </p:txBody>
      </p:sp>
      <p:pic>
        <p:nvPicPr>
          <p:cNvPr id="387" name="Google Shape;387;p36"/>
          <p:cNvPicPr preferRelativeResize="0"/>
          <p:nvPr/>
        </p:nvPicPr>
        <p:blipFill>
          <a:blip r:embed="rId4">
            <a:alphaModFix/>
          </a:blip>
          <a:stretch>
            <a:fillRect/>
          </a:stretch>
        </p:blipFill>
        <p:spPr>
          <a:xfrm>
            <a:off x="734486" y="1523001"/>
            <a:ext cx="481371" cy="48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37"/>
          <p:cNvPicPr preferRelativeResize="0"/>
          <p:nvPr/>
        </p:nvPicPr>
        <p:blipFill>
          <a:blip r:embed="rId3">
            <a:alphaModFix/>
          </a:blip>
          <a:stretch>
            <a:fillRect/>
          </a:stretch>
        </p:blipFill>
        <p:spPr>
          <a:xfrm>
            <a:off x="299775" y="0"/>
            <a:ext cx="8844230" cy="5143499"/>
          </a:xfrm>
          <a:prstGeom prst="rect">
            <a:avLst/>
          </a:prstGeom>
          <a:noFill/>
          <a:ln>
            <a:noFill/>
          </a:ln>
        </p:spPr>
      </p:pic>
      <p:sp>
        <p:nvSpPr>
          <p:cNvPr id="393" name="Google Shape;393;p37"/>
          <p:cNvSpPr/>
          <p:nvPr/>
        </p:nvSpPr>
        <p:spPr>
          <a:xfrm>
            <a:off x="0" y="0"/>
            <a:ext cx="303600" cy="5143500"/>
          </a:xfrm>
          <a:prstGeom prst="rect">
            <a:avLst/>
          </a:prstGeom>
          <a:solidFill>
            <a:srgbClr val="036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6B52"/>
        </a:solidFill>
      </p:bgPr>
    </p:bg>
    <p:spTree>
      <p:nvGrpSpPr>
        <p:cNvPr id="397" name="Shape 397"/>
        <p:cNvGrpSpPr/>
        <p:nvPr/>
      </p:nvGrpSpPr>
      <p:grpSpPr>
        <a:xfrm>
          <a:off x="0" y="0"/>
          <a:ext cx="0" cy="0"/>
          <a:chOff x="0" y="0"/>
          <a:chExt cx="0" cy="0"/>
        </a:xfrm>
      </p:grpSpPr>
      <p:sp>
        <p:nvSpPr>
          <p:cNvPr id="398" name="Google Shape;398;p38"/>
          <p:cNvSpPr/>
          <p:nvPr/>
        </p:nvSpPr>
        <p:spPr>
          <a:xfrm flipH="1">
            <a:off x="8488500" y="3395700"/>
            <a:ext cx="655500" cy="17478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399" name="Google Shape;399;p38"/>
          <p:cNvSpPr/>
          <p:nvPr/>
        </p:nvSpPr>
        <p:spPr>
          <a:xfrm flipH="1">
            <a:off x="8488500" y="2072900"/>
            <a:ext cx="655500" cy="6300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400" name="Google Shape;400;p38"/>
          <p:cNvSpPr/>
          <p:nvPr/>
        </p:nvSpPr>
        <p:spPr>
          <a:xfrm flipH="1">
            <a:off x="-7" y="1311750"/>
            <a:ext cx="655500" cy="1260000"/>
          </a:xfrm>
          <a:prstGeom prst="rect">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401" name="Google Shape;401;p38"/>
          <p:cNvSpPr/>
          <p:nvPr/>
        </p:nvSpPr>
        <p:spPr>
          <a:xfrm flipH="1">
            <a:off x="655492" y="681750"/>
            <a:ext cx="655500" cy="630000"/>
          </a:xfrm>
          <a:prstGeom prst="rect">
            <a:avLst/>
          </a:prstGeom>
          <a:solidFill>
            <a:srgbClr val="4A2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402" name="Google Shape;402;p38"/>
          <p:cNvSpPr txBox="1"/>
          <p:nvPr/>
        </p:nvSpPr>
        <p:spPr>
          <a:xfrm>
            <a:off x="776300" y="2138259"/>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latin typeface="Verdana"/>
                <a:ea typeface="Verdana"/>
                <a:cs typeface="Verdana"/>
                <a:sym typeface="Verdana"/>
              </a:rPr>
              <a:t>Recursos</a:t>
            </a:r>
            <a:endParaRPr b="1" sz="3000">
              <a:solidFill>
                <a:schemeClr val="lt1"/>
              </a:solidFill>
              <a:latin typeface="Verdana"/>
              <a:ea typeface="Verdana"/>
              <a:cs typeface="Verdana"/>
              <a:sym typeface="Verdana"/>
            </a:endParaRPr>
          </a:p>
        </p:txBody>
      </p:sp>
      <p:sp>
        <p:nvSpPr>
          <p:cNvPr id="403" name="Google Shape;403;p38"/>
          <p:cNvSpPr txBox="1"/>
          <p:nvPr/>
        </p:nvSpPr>
        <p:spPr>
          <a:xfrm>
            <a:off x="810975" y="2702924"/>
            <a:ext cx="5685900" cy="1747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pt-BR" sz="1200" u="sng">
                <a:solidFill>
                  <a:srgbClr val="2FC18C"/>
                </a:solidFill>
                <a:latin typeface="Roboto"/>
                <a:ea typeface="Roboto"/>
                <a:cs typeface="Roboto"/>
                <a:sym typeface="Roboto"/>
                <a:hlinkClick r:id="rId3">
                  <a:extLst>
                    <a:ext uri="{A12FA001-AC4F-418D-AE19-62706E023703}">
                      <ahyp:hlinkClr val="tx"/>
                    </a:ext>
                  </a:extLst>
                </a:hlinkClick>
              </a:rPr>
              <a:t>Nossas melhores fotos, selecionadas e tratadas para uso livre!</a:t>
            </a:r>
            <a:endParaRPr sz="3000">
              <a:solidFill>
                <a:srgbClr val="2FC18C"/>
              </a:solidFill>
              <a:latin typeface="Verdana"/>
              <a:ea typeface="Verdana"/>
              <a:cs typeface="Verdana"/>
              <a:sym typeface="Verdana"/>
            </a:endParaRPr>
          </a:p>
          <a:p>
            <a:pPr indent="0" lvl="0" marL="0" rtl="0" algn="l">
              <a:lnSpc>
                <a:spcPct val="150000"/>
              </a:lnSpc>
              <a:spcBef>
                <a:spcPts val="0"/>
              </a:spcBef>
              <a:spcAft>
                <a:spcPts val="0"/>
              </a:spcAft>
              <a:buNone/>
            </a:pPr>
            <a:r>
              <a:rPr lang="pt-BR" sz="1200">
                <a:solidFill>
                  <a:srgbClr val="2FC18C"/>
                </a:solidFill>
                <a:latin typeface="Roboto"/>
                <a:ea typeface="Roboto"/>
                <a:cs typeface="Roboto"/>
                <a:sym typeface="Roboto"/>
              </a:rPr>
              <a:t>Nosso Guia de Design Visual completo</a:t>
            </a:r>
            <a:endParaRPr sz="3000">
              <a:solidFill>
                <a:srgbClr val="2FC18C"/>
              </a:solidFill>
              <a:latin typeface="Verdana"/>
              <a:ea typeface="Verdana"/>
              <a:cs typeface="Verdana"/>
              <a:sym typeface="Verdana"/>
            </a:endParaRPr>
          </a:p>
          <a:p>
            <a:pPr indent="0" lvl="0" marL="0" rtl="0" algn="l">
              <a:lnSpc>
                <a:spcPct val="150000"/>
              </a:lnSpc>
              <a:spcBef>
                <a:spcPts val="0"/>
              </a:spcBef>
              <a:spcAft>
                <a:spcPts val="0"/>
              </a:spcAft>
              <a:buNone/>
            </a:pPr>
            <a:r>
              <a:rPr lang="pt-BR" sz="1200">
                <a:solidFill>
                  <a:srgbClr val="2FC18C"/>
                </a:solidFill>
                <a:latin typeface="Roboto"/>
                <a:ea typeface="Roboto"/>
                <a:cs typeface="Roboto"/>
                <a:sym typeface="Roboto"/>
              </a:rPr>
              <a:t>Nosso Guia de Tom &amp; Voz</a:t>
            </a:r>
            <a:endParaRPr sz="3000">
              <a:solidFill>
                <a:srgbClr val="2FC18C"/>
              </a:solidFill>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pt-BR" sz="1200">
                <a:solidFill>
                  <a:srgbClr val="2FC18C"/>
                </a:solidFill>
                <a:latin typeface="Roboto"/>
                <a:ea typeface="Roboto"/>
                <a:cs typeface="Roboto"/>
                <a:sym typeface="Roboto"/>
              </a:rPr>
              <a:t>Logotipos da Trybe</a:t>
            </a:r>
            <a:endParaRPr sz="3000">
              <a:solidFill>
                <a:srgbClr val="2FC18C"/>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p:nvPr/>
        </p:nvSpPr>
        <p:spPr>
          <a:xfrm>
            <a:off x="0" y="0"/>
            <a:ext cx="9144000" cy="5143500"/>
          </a:xfrm>
          <a:prstGeom prst="rect">
            <a:avLst/>
          </a:prstGeom>
          <a:solidFill>
            <a:srgbClr val="006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pic>
        <p:nvPicPr>
          <p:cNvPr id="409" name="Google Shape;409;p39"/>
          <p:cNvPicPr preferRelativeResize="0"/>
          <p:nvPr/>
        </p:nvPicPr>
        <p:blipFill>
          <a:blip r:embed="rId3">
            <a:alphaModFix/>
          </a:blip>
          <a:stretch>
            <a:fillRect/>
          </a:stretch>
        </p:blipFill>
        <p:spPr>
          <a:xfrm>
            <a:off x="3677387" y="1660237"/>
            <a:ext cx="1789225" cy="1083225"/>
          </a:xfrm>
          <a:prstGeom prst="rect">
            <a:avLst/>
          </a:prstGeom>
          <a:noFill/>
          <a:ln>
            <a:noFill/>
          </a:ln>
        </p:spPr>
      </p:pic>
      <p:sp>
        <p:nvSpPr>
          <p:cNvPr id="410" name="Google Shape;410;p39"/>
          <p:cNvSpPr txBox="1"/>
          <p:nvPr/>
        </p:nvSpPr>
        <p:spPr>
          <a:xfrm>
            <a:off x="3965550" y="3088150"/>
            <a:ext cx="1349400" cy="30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300">
                <a:solidFill>
                  <a:schemeClr val="lt1"/>
                </a:solidFill>
                <a:latin typeface="Verdana"/>
                <a:ea typeface="Verdana"/>
                <a:cs typeface="Verdana"/>
                <a:sym typeface="Verdana"/>
              </a:rPr>
              <a:t>betrybe.</a:t>
            </a:r>
            <a:r>
              <a:rPr lang="pt-BR" sz="1300">
                <a:solidFill>
                  <a:schemeClr val="lt1"/>
                </a:solidFill>
                <a:latin typeface="Verdana"/>
                <a:ea typeface="Verdana"/>
                <a:cs typeface="Verdana"/>
                <a:sym typeface="Verdana"/>
              </a:rPr>
              <a:t>com</a:t>
            </a:r>
            <a:endParaRPr sz="1300">
              <a:solidFill>
                <a:schemeClr val="lt1"/>
              </a:solidFill>
              <a:latin typeface="Verdana"/>
              <a:ea typeface="Verdana"/>
              <a:cs typeface="Verdana"/>
              <a:sym typeface="Verdana"/>
            </a:endParaRPr>
          </a:p>
        </p:txBody>
      </p:sp>
      <p:pic>
        <p:nvPicPr>
          <p:cNvPr id="411" name="Google Shape;411;p39"/>
          <p:cNvPicPr preferRelativeResize="0"/>
          <p:nvPr/>
        </p:nvPicPr>
        <p:blipFill>
          <a:blip r:embed="rId4">
            <a:alphaModFix/>
          </a:blip>
          <a:stretch>
            <a:fillRect/>
          </a:stretch>
        </p:blipFill>
        <p:spPr>
          <a:xfrm>
            <a:off x="3748088" y="3563125"/>
            <a:ext cx="1647825" cy="285750"/>
          </a:xfrm>
          <a:prstGeom prst="rect">
            <a:avLst/>
          </a:prstGeom>
          <a:noFill/>
          <a:ln>
            <a:noFill/>
          </a:ln>
        </p:spPr>
      </p:pic>
      <p:sp>
        <p:nvSpPr>
          <p:cNvPr id="412" name="Google Shape;412;p39">
            <a:hlinkClick r:id="rId5"/>
          </p:cNvPr>
          <p:cNvSpPr/>
          <p:nvPr/>
        </p:nvSpPr>
        <p:spPr>
          <a:xfrm>
            <a:off x="3776300" y="3561250"/>
            <a:ext cx="258000" cy="292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a:hlinkClick r:id="rId6"/>
          </p:cNvPr>
          <p:cNvSpPr/>
          <p:nvPr/>
        </p:nvSpPr>
        <p:spPr>
          <a:xfrm>
            <a:off x="4103175" y="3561250"/>
            <a:ext cx="275400" cy="283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a:hlinkClick r:id="rId7"/>
          </p:cNvPr>
          <p:cNvSpPr/>
          <p:nvPr/>
        </p:nvSpPr>
        <p:spPr>
          <a:xfrm>
            <a:off x="4447450" y="3572350"/>
            <a:ext cx="258000" cy="27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a:hlinkClick r:id="rId8"/>
          </p:cNvPr>
          <p:cNvSpPr/>
          <p:nvPr/>
        </p:nvSpPr>
        <p:spPr>
          <a:xfrm>
            <a:off x="4782750" y="3578450"/>
            <a:ext cx="258000" cy="266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a:hlinkClick r:id="rId9"/>
          </p:cNvPr>
          <p:cNvSpPr/>
          <p:nvPr/>
        </p:nvSpPr>
        <p:spPr>
          <a:xfrm>
            <a:off x="5101025" y="3561250"/>
            <a:ext cx="294900" cy="283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p:nvPr/>
        </p:nvSpPr>
        <p:spPr>
          <a:xfrm>
            <a:off x="0" y="0"/>
            <a:ext cx="9144000" cy="5143500"/>
          </a:xfrm>
          <a:prstGeom prst="rect">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pic>
        <p:nvPicPr>
          <p:cNvPr id="82" name="Google Shape;82;p1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83" name="Google Shape;83;p15"/>
          <p:cNvPicPr preferRelativeResize="0"/>
          <p:nvPr/>
        </p:nvPicPr>
        <p:blipFill>
          <a:blip r:embed="rId4">
            <a:alphaModFix/>
          </a:blip>
          <a:stretch>
            <a:fillRect/>
          </a:stretch>
        </p:blipFill>
        <p:spPr>
          <a:xfrm>
            <a:off x="734486" y="1070851"/>
            <a:ext cx="481371" cy="481275"/>
          </a:xfrm>
          <a:prstGeom prst="rect">
            <a:avLst/>
          </a:prstGeom>
          <a:noFill/>
          <a:ln>
            <a:noFill/>
          </a:ln>
        </p:spPr>
      </p:pic>
      <p:sp>
        <p:nvSpPr>
          <p:cNvPr id="84" name="Google Shape;84;p15"/>
          <p:cNvSpPr txBox="1"/>
          <p:nvPr/>
        </p:nvSpPr>
        <p:spPr>
          <a:xfrm>
            <a:off x="679575" y="1858050"/>
            <a:ext cx="3483900" cy="22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700">
                <a:solidFill>
                  <a:srgbClr val="00D5E2"/>
                </a:solidFill>
              </a:rPr>
              <a:t>Insira aqui </a:t>
            </a:r>
            <a:r>
              <a:rPr lang="pt-BR" sz="2700" u="sng">
                <a:solidFill>
                  <a:schemeClr val="lt1"/>
                </a:solidFill>
              </a:rPr>
              <a:t>sua frase motivacional</a:t>
            </a:r>
            <a:r>
              <a:rPr lang="pt-BR" sz="2700">
                <a:solidFill>
                  <a:srgbClr val="00D5E2"/>
                </a:solidFill>
              </a:rPr>
              <a:t>/de destaque</a:t>
            </a:r>
            <a:endParaRPr sz="2700">
              <a:solidFill>
                <a:srgbClr val="00D5E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6B52"/>
        </a:solidFill>
      </p:bgPr>
    </p:bg>
    <p:spTree>
      <p:nvGrpSpPr>
        <p:cNvPr id="88" name="Shape 88"/>
        <p:cNvGrpSpPr/>
        <p:nvPr/>
      </p:nvGrpSpPr>
      <p:grpSpPr>
        <a:xfrm>
          <a:off x="0" y="0"/>
          <a:ext cx="0" cy="0"/>
          <a:chOff x="0" y="0"/>
          <a:chExt cx="0" cy="0"/>
        </a:xfrm>
      </p:grpSpPr>
      <p:sp>
        <p:nvSpPr>
          <p:cNvPr id="89" name="Google Shape;89;p16"/>
          <p:cNvSpPr/>
          <p:nvPr/>
        </p:nvSpPr>
        <p:spPr>
          <a:xfrm flipH="1">
            <a:off x="8488500" y="3395700"/>
            <a:ext cx="655500" cy="17478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90" name="Google Shape;90;p16"/>
          <p:cNvSpPr/>
          <p:nvPr/>
        </p:nvSpPr>
        <p:spPr>
          <a:xfrm flipH="1">
            <a:off x="8488500" y="2072900"/>
            <a:ext cx="655500" cy="630000"/>
          </a:xfrm>
          <a:prstGeom prst="rect">
            <a:avLst/>
          </a:prstGeom>
          <a:solidFill>
            <a:srgbClr val="31B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91" name="Google Shape;91;p16"/>
          <p:cNvSpPr/>
          <p:nvPr/>
        </p:nvSpPr>
        <p:spPr>
          <a:xfrm flipH="1">
            <a:off x="-7" y="1311750"/>
            <a:ext cx="655500" cy="1260000"/>
          </a:xfrm>
          <a:prstGeom prst="rect">
            <a:avLst/>
          </a:prstGeom>
          <a:solidFill>
            <a:srgbClr val="006D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92" name="Google Shape;92;p16"/>
          <p:cNvSpPr/>
          <p:nvPr/>
        </p:nvSpPr>
        <p:spPr>
          <a:xfrm flipH="1">
            <a:off x="655492" y="681750"/>
            <a:ext cx="655500" cy="630000"/>
          </a:xfrm>
          <a:prstGeom prst="rect">
            <a:avLst/>
          </a:prstGeom>
          <a:solidFill>
            <a:srgbClr val="4A2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p:txBody>
      </p:sp>
      <p:sp>
        <p:nvSpPr>
          <p:cNvPr id="93" name="Google Shape;93;p16"/>
          <p:cNvSpPr txBox="1"/>
          <p:nvPr/>
        </p:nvSpPr>
        <p:spPr>
          <a:xfrm>
            <a:off x="776300" y="3019134"/>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latin typeface="Verdana"/>
                <a:ea typeface="Verdana"/>
                <a:cs typeface="Verdana"/>
                <a:sym typeface="Verdana"/>
              </a:rPr>
              <a:t>Template de seção</a:t>
            </a:r>
            <a:endParaRPr b="1" sz="3000">
              <a:solidFill>
                <a:schemeClr val="lt1"/>
              </a:solidFill>
              <a:latin typeface="Verdana"/>
              <a:ea typeface="Verdana"/>
              <a:cs typeface="Verdana"/>
              <a:sym typeface="Verdana"/>
            </a:endParaRPr>
          </a:p>
        </p:txBody>
      </p:sp>
      <p:sp>
        <p:nvSpPr>
          <p:cNvPr id="94" name="Google Shape;94;p16"/>
          <p:cNvSpPr txBox="1"/>
          <p:nvPr/>
        </p:nvSpPr>
        <p:spPr>
          <a:xfrm>
            <a:off x="810967" y="3317692"/>
            <a:ext cx="56859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lt1"/>
                </a:solidFill>
                <a:latin typeface="Verdana"/>
                <a:ea typeface="Verdana"/>
                <a:cs typeface="Verdana"/>
                <a:sym typeface="Verdana"/>
              </a:rPr>
              <a:t>Digite seu texto aqui</a:t>
            </a:r>
            <a:r>
              <a:rPr b="1" lang="pt-BR" sz="3000">
                <a:solidFill>
                  <a:schemeClr val="lt1"/>
                </a:solidFill>
                <a:latin typeface="Verdana"/>
                <a:ea typeface="Verdana"/>
                <a:cs typeface="Verdana"/>
                <a:sym typeface="Verdana"/>
              </a:rPr>
              <a:t> </a:t>
            </a:r>
            <a:endParaRPr b="1" sz="3000">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100" name="Google Shape;100;p17"/>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Título </a:t>
            </a:r>
            <a:endParaRPr b="1" sz="2400">
              <a:solidFill>
                <a:srgbClr val="036B52"/>
              </a:solidFill>
              <a:latin typeface="Verdana"/>
              <a:ea typeface="Verdana"/>
              <a:cs typeface="Verdana"/>
              <a:sym typeface="Verdana"/>
            </a:endParaRPr>
          </a:p>
        </p:txBody>
      </p:sp>
      <p:sp>
        <p:nvSpPr>
          <p:cNvPr id="106" name="Google Shape;106;p18"/>
          <p:cNvSpPr txBox="1"/>
          <p:nvPr/>
        </p:nvSpPr>
        <p:spPr>
          <a:xfrm>
            <a:off x="871121" y="964469"/>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sp>
        <p:nvSpPr>
          <p:cNvPr id="107" name="Google Shape;107;p18"/>
          <p:cNvSpPr txBox="1"/>
          <p:nvPr/>
        </p:nvSpPr>
        <p:spPr>
          <a:xfrm>
            <a:off x="927946" y="1486028"/>
            <a:ext cx="3640200" cy="20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200">
                <a:solidFill>
                  <a:srgbClr val="444955"/>
                </a:solidFill>
                <a:latin typeface="Verdana"/>
                <a:ea typeface="Verdana"/>
                <a:cs typeface="Verdana"/>
                <a:sym typeface="Verdana"/>
              </a:rPr>
              <a:t>Texto corrido / texto de corpo -Verdana 12px a 10px regular </a:t>
            </a:r>
            <a:endParaRPr sz="1200">
              <a:solidFill>
                <a:srgbClr val="444955"/>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t/>
            </a:r>
            <a:endParaRPr sz="12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b="1" lang="pt-BR" sz="1200">
                <a:solidFill>
                  <a:srgbClr val="444955"/>
                </a:solidFill>
                <a:latin typeface="Verdana"/>
                <a:ea typeface="Verdana"/>
                <a:cs typeface="Verdana"/>
                <a:sym typeface="Verdana"/>
              </a:rPr>
              <a:t>Quando possível</a:t>
            </a:r>
            <a:r>
              <a:rPr i="1" lang="pt-BR" sz="1200">
                <a:solidFill>
                  <a:srgbClr val="444955"/>
                </a:solidFill>
                <a:latin typeface="Verdana"/>
                <a:ea typeface="Verdana"/>
                <a:cs typeface="Verdana"/>
                <a:sym typeface="Verdana"/>
              </a:rPr>
              <a:t>, </a:t>
            </a:r>
            <a:r>
              <a:rPr lang="pt-BR" sz="1200">
                <a:solidFill>
                  <a:srgbClr val="444955"/>
                </a:solidFill>
                <a:latin typeface="Verdana"/>
                <a:ea typeface="Verdana"/>
                <a:cs typeface="Verdana"/>
                <a:sym typeface="Verdana"/>
              </a:rPr>
              <a:t>recomenda-se o uso do texto corrido em 12px para facilitar a leitura de pessoas com astigmatismo e/ou problemas de visão. Optar por descrever tudo sempre de forma breve e sucinta. </a:t>
            </a:r>
            <a:endParaRPr sz="1200">
              <a:solidFill>
                <a:srgbClr val="444955"/>
              </a:solidFill>
              <a:latin typeface="Verdana"/>
              <a:ea typeface="Verdana"/>
              <a:cs typeface="Verdana"/>
              <a:sym typeface="Verdana"/>
            </a:endParaRPr>
          </a:p>
          <a:p>
            <a:pPr indent="0" lvl="0" marL="0" rtl="0" algn="l">
              <a:spcBef>
                <a:spcPts val="500"/>
              </a:spcBef>
              <a:spcAft>
                <a:spcPts val="0"/>
              </a:spcAft>
              <a:buNone/>
            </a:pPr>
            <a:r>
              <a:t/>
            </a:r>
            <a:endParaRPr>
              <a:latin typeface="Verdana"/>
              <a:ea typeface="Verdana"/>
              <a:cs typeface="Verdana"/>
              <a:sym typeface="Verdana"/>
            </a:endParaRPr>
          </a:p>
        </p:txBody>
      </p:sp>
      <p:pic>
        <p:nvPicPr>
          <p:cNvPr id="108" name="Google Shape;108;p18"/>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Título </a:t>
            </a:r>
            <a:endParaRPr b="1" sz="2400">
              <a:solidFill>
                <a:srgbClr val="036B52"/>
              </a:solidFill>
              <a:latin typeface="Verdana"/>
              <a:ea typeface="Verdana"/>
              <a:cs typeface="Verdana"/>
              <a:sym typeface="Verdana"/>
            </a:endParaRPr>
          </a:p>
        </p:txBody>
      </p:sp>
      <p:sp>
        <p:nvSpPr>
          <p:cNvPr id="115" name="Google Shape;115;p19"/>
          <p:cNvSpPr txBox="1"/>
          <p:nvPr/>
        </p:nvSpPr>
        <p:spPr>
          <a:xfrm>
            <a:off x="871121" y="964469"/>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pic>
        <p:nvPicPr>
          <p:cNvPr id="116" name="Google Shape;116;p19"/>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117" name="Google Shape;117;p19"/>
          <p:cNvPicPr preferRelativeResize="0"/>
          <p:nvPr/>
        </p:nvPicPr>
        <p:blipFill>
          <a:blip r:embed="rId4">
            <a:alphaModFix/>
          </a:blip>
          <a:stretch>
            <a:fillRect/>
          </a:stretch>
        </p:blipFill>
        <p:spPr>
          <a:xfrm>
            <a:off x="-8" y="0"/>
            <a:ext cx="358416"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1456100" y="2192850"/>
            <a:ext cx="1152900" cy="1152900"/>
          </a:xfrm>
          <a:prstGeom prst="rect">
            <a:avLst/>
          </a:prstGeom>
          <a:gradFill>
            <a:gsLst>
              <a:gs pos="0">
                <a:srgbClr val="036B52"/>
              </a:gs>
              <a:gs pos="100000">
                <a:srgbClr val="2FC18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3007550" y="2192850"/>
            <a:ext cx="1152900" cy="1152900"/>
          </a:xfrm>
          <a:prstGeom prst="rect">
            <a:avLst/>
          </a:prstGeom>
          <a:gradFill>
            <a:gsLst>
              <a:gs pos="0">
                <a:srgbClr val="036B52"/>
              </a:gs>
              <a:gs pos="100000">
                <a:srgbClr val="2FC18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559000" y="2192850"/>
            <a:ext cx="1152900" cy="1152900"/>
          </a:xfrm>
          <a:prstGeom prst="rect">
            <a:avLst/>
          </a:prstGeom>
          <a:gradFill>
            <a:gsLst>
              <a:gs pos="0">
                <a:srgbClr val="036B52"/>
              </a:gs>
              <a:gs pos="100000">
                <a:srgbClr val="2FC18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6110450" y="2192850"/>
            <a:ext cx="1152900" cy="1152900"/>
          </a:xfrm>
          <a:prstGeom prst="rect">
            <a:avLst/>
          </a:prstGeom>
          <a:gradFill>
            <a:gsLst>
              <a:gs pos="0">
                <a:srgbClr val="036B52"/>
              </a:gs>
              <a:gs pos="100000">
                <a:srgbClr val="2FC18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20"/>
          <p:cNvPicPr preferRelativeResize="0"/>
          <p:nvPr/>
        </p:nvPicPr>
        <p:blipFill>
          <a:blip r:embed="rId3">
            <a:alphaModFix/>
          </a:blip>
          <a:stretch>
            <a:fillRect/>
          </a:stretch>
        </p:blipFill>
        <p:spPr>
          <a:xfrm>
            <a:off x="1688439" y="2425187"/>
            <a:ext cx="688225" cy="688225"/>
          </a:xfrm>
          <a:prstGeom prst="rect">
            <a:avLst/>
          </a:prstGeom>
          <a:noFill/>
          <a:ln>
            <a:noFill/>
          </a:ln>
        </p:spPr>
      </p:pic>
      <p:pic>
        <p:nvPicPr>
          <p:cNvPr id="127" name="Google Shape;127;p20"/>
          <p:cNvPicPr preferRelativeResize="0"/>
          <p:nvPr/>
        </p:nvPicPr>
        <p:blipFill>
          <a:blip r:embed="rId3">
            <a:alphaModFix/>
          </a:blip>
          <a:stretch>
            <a:fillRect/>
          </a:stretch>
        </p:blipFill>
        <p:spPr>
          <a:xfrm>
            <a:off x="3239876" y="2425187"/>
            <a:ext cx="688225" cy="688225"/>
          </a:xfrm>
          <a:prstGeom prst="rect">
            <a:avLst/>
          </a:prstGeom>
          <a:noFill/>
          <a:ln>
            <a:noFill/>
          </a:ln>
        </p:spPr>
      </p:pic>
      <p:pic>
        <p:nvPicPr>
          <p:cNvPr id="128" name="Google Shape;128;p20"/>
          <p:cNvPicPr preferRelativeResize="0"/>
          <p:nvPr/>
        </p:nvPicPr>
        <p:blipFill>
          <a:blip r:embed="rId3">
            <a:alphaModFix/>
          </a:blip>
          <a:stretch>
            <a:fillRect/>
          </a:stretch>
        </p:blipFill>
        <p:spPr>
          <a:xfrm>
            <a:off x="4791339" y="2425187"/>
            <a:ext cx="688225" cy="688225"/>
          </a:xfrm>
          <a:prstGeom prst="rect">
            <a:avLst/>
          </a:prstGeom>
          <a:noFill/>
          <a:ln>
            <a:noFill/>
          </a:ln>
        </p:spPr>
      </p:pic>
      <p:pic>
        <p:nvPicPr>
          <p:cNvPr id="129" name="Google Shape;129;p20"/>
          <p:cNvPicPr preferRelativeResize="0"/>
          <p:nvPr/>
        </p:nvPicPr>
        <p:blipFill>
          <a:blip r:embed="rId3">
            <a:alphaModFix/>
          </a:blip>
          <a:stretch>
            <a:fillRect/>
          </a:stretch>
        </p:blipFill>
        <p:spPr>
          <a:xfrm>
            <a:off x="6342789" y="2425187"/>
            <a:ext cx="688225" cy="688225"/>
          </a:xfrm>
          <a:prstGeom prst="rect">
            <a:avLst/>
          </a:prstGeom>
          <a:noFill/>
          <a:ln>
            <a:noFill/>
          </a:ln>
        </p:spPr>
      </p:pic>
      <p:sp>
        <p:nvSpPr>
          <p:cNvPr id="130" name="Google Shape;130;p20"/>
          <p:cNvSpPr txBox="1"/>
          <p:nvPr/>
        </p:nvSpPr>
        <p:spPr>
          <a:xfrm>
            <a:off x="1379900" y="3345750"/>
            <a:ext cx="11529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Verdana"/>
                <a:ea typeface="Verdana"/>
                <a:cs typeface="Verdana"/>
                <a:sym typeface="Verdana"/>
              </a:rPr>
              <a:t>Nome</a:t>
            </a:r>
            <a:endParaRPr sz="1000">
              <a:latin typeface="Verdana"/>
              <a:ea typeface="Verdana"/>
              <a:cs typeface="Verdana"/>
              <a:sym typeface="Verdana"/>
            </a:endParaRPr>
          </a:p>
          <a:p>
            <a:pPr indent="0" lvl="0" marL="0" rtl="0" algn="l">
              <a:spcBef>
                <a:spcPts val="0"/>
              </a:spcBef>
              <a:spcAft>
                <a:spcPts val="0"/>
              </a:spcAft>
              <a:buNone/>
            </a:pPr>
            <a:r>
              <a:rPr lang="pt-BR" sz="1000">
                <a:latin typeface="Verdana"/>
                <a:ea typeface="Verdana"/>
                <a:cs typeface="Verdana"/>
                <a:sym typeface="Verdana"/>
              </a:rPr>
              <a:t>Cargo</a:t>
            </a:r>
            <a:endParaRPr sz="1000">
              <a:latin typeface="Verdana"/>
              <a:ea typeface="Verdana"/>
              <a:cs typeface="Verdana"/>
              <a:sym typeface="Verdana"/>
            </a:endParaRPr>
          </a:p>
        </p:txBody>
      </p:sp>
      <p:sp>
        <p:nvSpPr>
          <p:cNvPr id="131" name="Google Shape;131;p20"/>
          <p:cNvSpPr txBox="1"/>
          <p:nvPr/>
        </p:nvSpPr>
        <p:spPr>
          <a:xfrm>
            <a:off x="2931350" y="3345750"/>
            <a:ext cx="11529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Verdana"/>
                <a:ea typeface="Verdana"/>
                <a:cs typeface="Verdana"/>
                <a:sym typeface="Verdana"/>
              </a:rPr>
              <a:t>Nome</a:t>
            </a:r>
            <a:endParaRPr sz="1000">
              <a:latin typeface="Verdana"/>
              <a:ea typeface="Verdana"/>
              <a:cs typeface="Verdana"/>
              <a:sym typeface="Verdana"/>
            </a:endParaRPr>
          </a:p>
          <a:p>
            <a:pPr indent="0" lvl="0" marL="0" rtl="0" algn="l">
              <a:spcBef>
                <a:spcPts val="0"/>
              </a:spcBef>
              <a:spcAft>
                <a:spcPts val="0"/>
              </a:spcAft>
              <a:buNone/>
            </a:pPr>
            <a:r>
              <a:rPr lang="pt-BR" sz="1000">
                <a:latin typeface="Verdana"/>
                <a:ea typeface="Verdana"/>
                <a:cs typeface="Verdana"/>
                <a:sym typeface="Verdana"/>
              </a:rPr>
              <a:t>Cargo</a:t>
            </a:r>
            <a:endParaRPr sz="1000">
              <a:latin typeface="Verdana"/>
              <a:ea typeface="Verdana"/>
              <a:cs typeface="Verdana"/>
              <a:sym typeface="Verdana"/>
            </a:endParaRPr>
          </a:p>
        </p:txBody>
      </p:sp>
      <p:sp>
        <p:nvSpPr>
          <p:cNvPr id="132" name="Google Shape;132;p20"/>
          <p:cNvSpPr txBox="1"/>
          <p:nvPr/>
        </p:nvSpPr>
        <p:spPr>
          <a:xfrm>
            <a:off x="4482800" y="3345750"/>
            <a:ext cx="11529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Verdana"/>
                <a:ea typeface="Verdana"/>
                <a:cs typeface="Verdana"/>
                <a:sym typeface="Verdana"/>
              </a:rPr>
              <a:t>Nome</a:t>
            </a:r>
            <a:endParaRPr sz="1000">
              <a:latin typeface="Verdana"/>
              <a:ea typeface="Verdana"/>
              <a:cs typeface="Verdana"/>
              <a:sym typeface="Verdana"/>
            </a:endParaRPr>
          </a:p>
          <a:p>
            <a:pPr indent="0" lvl="0" marL="0" rtl="0" algn="l">
              <a:spcBef>
                <a:spcPts val="0"/>
              </a:spcBef>
              <a:spcAft>
                <a:spcPts val="0"/>
              </a:spcAft>
              <a:buNone/>
            </a:pPr>
            <a:r>
              <a:rPr lang="pt-BR" sz="1000">
                <a:latin typeface="Verdana"/>
                <a:ea typeface="Verdana"/>
                <a:cs typeface="Verdana"/>
                <a:sym typeface="Verdana"/>
              </a:rPr>
              <a:t>Cargo</a:t>
            </a:r>
            <a:endParaRPr sz="1000">
              <a:latin typeface="Verdana"/>
              <a:ea typeface="Verdana"/>
              <a:cs typeface="Verdana"/>
              <a:sym typeface="Verdana"/>
            </a:endParaRPr>
          </a:p>
        </p:txBody>
      </p:sp>
      <p:sp>
        <p:nvSpPr>
          <p:cNvPr id="133" name="Google Shape;133;p20"/>
          <p:cNvSpPr txBox="1"/>
          <p:nvPr/>
        </p:nvSpPr>
        <p:spPr>
          <a:xfrm>
            <a:off x="6077575" y="3345750"/>
            <a:ext cx="11529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Verdana"/>
                <a:ea typeface="Verdana"/>
                <a:cs typeface="Verdana"/>
                <a:sym typeface="Verdana"/>
              </a:rPr>
              <a:t>Nome</a:t>
            </a:r>
            <a:endParaRPr sz="1000">
              <a:latin typeface="Verdana"/>
              <a:ea typeface="Verdana"/>
              <a:cs typeface="Verdana"/>
              <a:sym typeface="Verdana"/>
            </a:endParaRPr>
          </a:p>
          <a:p>
            <a:pPr indent="0" lvl="0" marL="0" rtl="0" algn="l">
              <a:spcBef>
                <a:spcPts val="0"/>
              </a:spcBef>
              <a:spcAft>
                <a:spcPts val="0"/>
              </a:spcAft>
              <a:buNone/>
            </a:pPr>
            <a:r>
              <a:rPr lang="pt-BR" sz="1000">
                <a:latin typeface="Verdana"/>
                <a:ea typeface="Verdana"/>
                <a:cs typeface="Verdana"/>
                <a:sym typeface="Verdana"/>
              </a:rPr>
              <a:t>Cargo</a:t>
            </a:r>
            <a:endParaRPr sz="1000">
              <a:latin typeface="Verdana"/>
              <a:ea typeface="Verdana"/>
              <a:cs typeface="Verdana"/>
              <a:sym typeface="Verdana"/>
            </a:endParaRPr>
          </a:p>
        </p:txBody>
      </p:sp>
      <p:sp>
        <p:nvSpPr>
          <p:cNvPr id="134" name="Google Shape;134;p20"/>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Equipe</a:t>
            </a:r>
            <a:r>
              <a:rPr b="1" lang="pt-BR" sz="2400">
                <a:solidFill>
                  <a:srgbClr val="036B52"/>
                </a:solidFill>
                <a:latin typeface="Verdana"/>
                <a:ea typeface="Verdana"/>
                <a:cs typeface="Verdana"/>
                <a:sym typeface="Verdana"/>
              </a:rPr>
              <a:t> </a:t>
            </a:r>
            <a:endParaRPr b="1" sz="2400">
              <a:solidFill>
                <a:srgbClr val="036B52"/>
              </a:solidFill>
              <a:latin typeface="Verdana"/>
              <a:ea typeface="Verdana"/>
              <a:cs typeface="Verdana"/>
              <a:sym typeface="Verdana"/>
            </a:endParaRPr>
          </a:p>
        </p:txBody>
      </p:sp>
      <p:sp>
        <p:nvSpPr>
          <p:cNvPr id="135" name="Google Shape;135;p20"/>
          <p:cNvSpPr txBox="1"/>
          <p:nvPr/>
        </p:nvSpPr>
        <p:spPr>
          <a:xfrm>
            <a:off x="871121" y="964469"/>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Apresentação</a:t>
            </a:r>
            <a:r>
              <a:rPr lang="pt-BR">
                <a:solidFill>
                  <a:srgbClr val="1A1B1C"/>
                </a:solidFill>
                <a:latin typeface="Verdana"/>
                <a:ea typeface="Verdana"/>
                <a:cs typeface="Verdana"/>
                <a:sym typeface="Verdana"/>
              </a:rPr>
              <a:t> </a:t>
            </a:r>
            <a:endParaRPr>
              <a:solidFill>
                <a:srgbClr val="1A1B1C"/>
              </a:solidFill>
              <a:latin typeface="Verdana"/>
              <a:ea typeface="Verdana"/>
              <a:cs typeface="Verdana"/>
              <a:sym typeface="Verdana"/>
            </a:endParaRPr>
          </a:p>
        </p:txBody>
      </p:sp>
      <p:pic>
        <p:nvPicPr>
          <p:cNvPr id="136" name="Google Shape;136;p20"/>
          <p:cNvPicPr preferRelativeResize="0"/>
          <p:nvPr/>
        </p:nvPicPr>
        <p:blipFill>
          <a:blip r:embed="rId4">
            <a:alphaModFix/>
          </a:blip>
          <a:stretch>
            <a:fillRect/>
          </a:stretch>
        </p:blipFill>
        <p:spPr>
          <a:xfrm>
            <a:off x="8187178" y="48692"/>
            <a:ext cx="863775" cy="863775"/>
          </a:xfrm>
          <a:prstGeom prst="rect">
            <a:avLst/>
          </a:prstGeom>
          <a:noFill/>
          <a:ln>
            <a:noFill/>
          </a:ln>
        </p:spPr>
      </p:pic>
      <p:pic>
        <p:nvPicPr>
          <p:cNvPr id="137" name="Google Shape;137;p20"/>
          <p:cNvPicPr preferRelativeResize="0"/>
          <p:nvPr/>
        </p:nvPicPr>
        <p:blipFill>
          <a:blip r:embed="rId5">
            <a:alphaModFix/>
          </a:blip>
          <a:stretch>
            <a:fillRect/>
          </a:stretch>
        </p:blipFill>
        <p:spPr>
          <a:xfrm>
            <a:off x="-8" y="0"/>
            <a:ext cx="358416"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nvSpPr>
        <p:spPr>
          <a:xfrm>
            <a:off x="845205" y="529265"/>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036B52"/>
                </a:solidFill>
                <a:latin typeface="Verdana"/>
                <a:ea typeface="Verdana"/>
                <a:cs typeface="Verdana"/>
                <a:sym typeface="Verdana"/>
              </a:rPr>
              <a:t>Template foto</a:t>
            </a:r>
            <a:r>
              <a:rPr b="1" lang="pt-BR" sz="2400">
                <a:solidFill>
                  <a:srgbClr val="036B52"/>
                </a:solidFill>
                <a:latin typeface="Verdana"/>
                <a:ea typeface="Verdana"/>
                <a:cs typeface="Verdana"/>
                <a:sym typeface="Verdana"/>
              </a:rPr>
              <a:t>_1</a:t>
            </a:r>
            <a:r>
              <a:rPr b="1" lang="pt-BR" sz="2400">
                <a:solidFill>
                  <a:srgbClr val="036B52"/>
                </a:solidFill>
                <a:latin typeface="Verdana"/>
                <a:ea typeface="Verdana"/>
                <a:cs typeface="Verdana"/>
                <a:sym typeface="Verdana"/>
              </a:rPr>
              <a:t> </a:t>
            </a:r>
            <a:endParaRPr b="1" sz="2400">
              <a:solidFill>
                <a:srgbClr val="036B52"/>
              </a:solidFill>
              <a:latin typeface="Verdana"/>
              <a:ea typeface="Verdana"/>
              <a:cs typeface="Verdana"/>
              <a:sym typeface="Verdana"/>
            </a:endParaRPr>
          </a:p>
        </p:txBody>
      </p:sp>
      <p:sp>
        <p:nvSpPr>
          <p:cNvPr id="143" name="Google Shape;143;p21"/>
          <p:cNvSpPr txBox="1"/>
          <p:nvPr/>
        </p:nvSpPr>
        <p:spPr>
          <a:xfrm>
            <a:off x="871121" y="964469"/>
            <a:ext cx="5685900" cy="16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1A1B1C"/>
                </a:solidFill>
                <a:latin typeface="Verdana"/>
                <a:ea typeface="Verdana"/>
                <a:cs typeface="Verdana"/>
                <a:sym typeface="Verdana"/>
              </a:rPr>
              <a:t>Subtítulo </a:t>
            </a:r>
            <a:endParaRPr>
              <a:solidFill>
                <a:srgbClr val="1A1B1C"/>
              </a:solidFill>
              <a:latin typeface="Verdana"/>
              <a:ea typeface="Verdana"/>
              <a:cs typeface="Verdana"/>
              <a:sym typeface="Verdana"/>
            </a:endParaRPr>
          </a:p>
        </p:txBody>
      </p:sp>
      <p:pic>
        <p:nvPicPr>
          <p:cNvPr id="144" name="Google Shape;144;p21"/>
          <p:cNvPicPr preferRelativeResize="0"/>
          <p:nvPr/>
        </p:nvPicPr>
        <p:blipFill>
          <a:blip r:embed="rId3">
            <a:alphaModFix/>
          </a:blip>
          <a:stretch>
            <a:fillRect/>
          </a:stretch>
        </p:blipFill>
        <p:spPr>
          <a:xfrm>
            <a:off x="8187178" y="48692"/>
            <a:ext cx="863775" cy="863775"/>
          </a:xfrm>
          <a:prstGeom prst="rect">
            <a:avLst/>
          </a:prstGeom>
          <a:noFill/>
          <a:ln>
            <a:noFill/>
          </a:ln>
        </p:spPr>
      </p:pic>
      <p:pic>
        <p:nvPicPr>
          <p:cNvPr id="145" name="Google Shape;145;p21"/>
          <p:cNvPicPr preferRelativeResize="0"/>
          <p:nvPr/>
        </p:nvPicPr>
        <p:blipFill rotWithShape="1">
          <a:blip r:embed="rId4">
            <a:alphaModFix/>
          </a:blip>
          <a:srcRect b="0" l="29835" r="29835" t="0"/>
          <a:stretch/>
        </p:blipFill>
        <p:spPr>
          <a:xfrm>
            <a:off x="5146750" y="1184600"/>
            <a:ext cx="1973632" cy="3262600"/>
          </a:xfrm>
          <a:prstGeom prst="rect">
            <a:avLst/>
          </a:prstGeom>
          <a:noFill/>
          <a:ln>
            <a:noFill/>
          </a:ln>
        </p:spPr>
      </p:pic>
      <p:pic>
        <p:nvPicPr>
          <p:cNvPr id="146" name="Google Shape;146;p21"/>
          <p:cNvPicPr preferRelativeResize="0"/>
          <p:nvPr/>
        </p:nvPicPr>
        <p:blipFill rotWithShape="1">
          <a:blip r:embed="rId5">
            <a:alphaModFix/>
          </a:blip>
          <a:srcRect b="0" l="29827" r="29831" t="0"/>
          <a:stretch/>
        </p:blipFill>
        <p:spPr>
          <a:xfrm>
            <a:off x="7170362" y="1184600"/>
            <a:ext cx="1973636" cy="3262595"/>
          </a:xfrm>
          <a:prstGeom prst="rect">
            <a:avLst/>
          </a:prstGeom>
          <a:noFill/>
          <a:ln>
            <a:noFill/>
          </a:ln>
        </p:spPr>
      </p:pic>
      <p:sp>
        <p:nvSpPr>
          <p:cNvPr id="147" name="Google Shape;147;p21"/>
          <p:cNvSpPr txBox="1"/>
          <p:nvPr/>
        </p:nvSpPr>
        <p:spPr>
          <a:xfrm>
            <a:off x="927946" y="1486028"/>
            <a:ext cx="3640200" cy="202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1200">
                <a:solidFill>
                  <a:srgbClr val="444955"/>
                </a:solidFill>
                <a:latin typeface="Verdana"/>
                <a:ea typeface="Verdana"/>
                <a:cs typeface="Verdana"/>
                <a:sym typeface="Verdana"/>
              </a:rPr>
              <a:t>Texto corrido / texto de corpo -Verdana 12px a 10px regular </a:t>
            </a:r>
            <a:endParaRPr sz="1200">
              <a:solidFill>
                <a:srgbClr val="444955"/>
              </a:solidFill>
              <a:latin typeface="Verdana"/>
              <a:ea typeface="Verdana"/>
              <a:cs typeface="Verdana"/>
              <a:sym typeface="Verdana"/>
            </a:endParaRPr>
          </a:p>
          <a:p>
            <a:pPr indent="0" lvl="0" marL="0" rtl="0" algn="l">
              <a:lnSpc>
                <a:spcPct val="115000"/>
              </a:lnSpc>
              <a:spcBef>
                <a:spcPts val="500"/>
              </a:spcBef>
              <a:spcAft>
                <a:spcPts val="0"/>
              </a:spcAft>
              <a:buClr>
                <a:schemeClr val="dk1"/>
              </a:buClr>
              <a:buSzPts val="1100"/>
              <a:buFont typeface="Arial"/>
              <a:buNone/>
            </a:pPr>
            <a:r>
              <a:t/>
            </a:r>
            <a:endParaRPr sz="1200">
              <a:solidFill>
                <a:srgbClr val="444955"/>
              </a:solidFill>
              <a:latin typeface="Verdana"/>
              <a:ea typeface="Verdana"/>
              <a:cs typeface="Verdana"/>
              <a:sym typeface="Verdana"/>
            </a:endParaRPr>
          </a:p>
          <a:p>
            <a:pPr indent="0" lvl="0" marL="0" rtl="0" algn="l">
              <a:lnSpc>
                <a:spcPct val="115000"/>
              </a:lnSpc>
              <a:spcBef>
                <a:spcPts val="500"/>
              </a:spcBef>
              <a:spcAft>
                <a:spcPts val="0"/>
              </a:spcAft>
              <a:buNone/>
            </a:pPr>
            <a:r>
              <a:rPr b="1" lang="pt-BR" sz="1200">
                <a:solidFill>
                  <a:srgbClr val="444955"/>
                </a:solidFill>
                <a:latin typeface="Verdana"/>
                <a:ea typeface="Verdana"/>
                <a:cs typeface="Verdana"/>
                <a:sym typeface="Verdana"/>
              </a:rPr>
              <a:t>Quando possível</a:t>
            </a:r>
            <a:r>
              <a:rPr i="1" lang="pt-BR" sz="1200">
                <a:solidFill>
                  <a:srgbClr val="444955"/>
                </a:solidFill>
                <a:latin typeface="Verdana"/>
                <a:ea typeface="Verdana"/>
                <a:cs typeface="Verdana"/>
                <a:sym typeface="Verdana"/>
              </a:rPr>
              <a:t>, </a:t>
            </a:r>
            <a:r>
              <a:rPr lang="pt-BR" sz="1200">
                <a:solidFill>
                  <a:srgbClr val="444955"/>
                </a:solidFill>
                <a:latin typeface="Verdana"/>
                <a:ea typeface="Verdana"/>
                <a:cs typeface="Verdana"/>
                <a:sym typeface="Verdana"/>
              </a:rPr>
              <a:t>recomenda-se o uso do texto corrido em 12px para facilitar a leitura de pessoas com astigmatismo e/ou problemas de visão. Optar por descrever tudo sempre de forma breve e sucinta. </a:t>
            </a:r>
            <a:endParaRPr sz="1200">
              <a:solidFill>
                <a:srgbClr val="444955"/>
              </a:solidFill>
              <a:latin typeface="Verdana"/>
              <a:ea typeface="Verdana"/>
              <a:cs typeface="Verdana"/>
              <a:sym typeface="Verdana"/>
            </a:endParaRPr>
          </a:p>
          <a:p>
            <a:pPr indent="0" lvl="0" marL="0" rtl="0" algn="l">
              <a:spcBef>
                <a:spcPts val="500"/>
              </a:spcBef>
              <a:spcAft>
                <a:spcPts val="0"/>
              </a:spcAft>
              <a:buNone/>
            </a:pPr>
            <a:r>
              <a:t/>
            </a:r>
            <a:endParaRPr>
              <a:latin typeface="Verdana"/>
              <a:ea typeface="Verdana"/>
              <a:cs typeface="Verdana"/>
              <a:sym typeface="Verdana"/>
            </a:endParaRPr>
          </a:p>
        </p:txBody>
      </p:sp>
      <p:pic>
        <p:nvPicPr>
          <p:cNvPr id="148" name="Google Shape;148;p21"/>
          <p:cNvPicPr preferRelativeResize="0"/>
          <p:nvPr/>
        </p:nvPicPr>
        <p:blipFill>
          <a:blip r:embed="rId6">
            <a:alphaModFix/>
          </a:blip>
          <a:stretch>
            <a:fillRect/>
          </a:stretch>
        </p:blipFill>
        <p:spPr>
          <a:xfrm>
            <a:off x="-8" y="0"/>
            <a:ext cx="358416"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