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sldIdLst>
    <p:sldId id="256" r:id="rId2"/>
    <p:sldId id="259" r:id="rId3"/>
    <p:sldId id="261" r:id="rId4"/>
    <p:sldId id="263" r:id="rId5"/>
    <p:sldId id="262" r:id="rId6"/>
    <p:sldId id="264" r:id="rId7"/>
    <p:sldId id="258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6" d="100"/>
          <a:sy n="96" d="100"/>
        </p:scale>
        <p:origin x="1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3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8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3435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738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7993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83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0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7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8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31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2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1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0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1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8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3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7EA1-9355-45C7-852A-17558D12F9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Dog Psychologists Intranet 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D91A6-CAAA-4088-B14D-4D5AF8CBEE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Name undefined</a:t>
            </a:r>
          </a:p>
        </p:txBody>
      </p:sp>
    </p:spTree>
    <p:extLst>
      <p:ext uri="{BB962C8B-B14F-4D97-AF65-F5344CB8AC3E}">
        <p14:creationId xmlns:p14="http://schemas.microsoft.com/office/powerpoint/2010/main" val="394816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A9EA-D7CC-450E-830A-B9044EF8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BADC-857C-4823-BB9E-7156DCD8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Intranet Site</a:t>
            </a:r>
          </a:p>
          <a:p>
            <a:r>
              <a:rPr lang="en-US" dirty="0"/>
              <a:t>Events</a:t>
            </a:r>
          </a:p>
          <a:p>
            <a:r>
              <a:rPr lang="en-US" dirty="0"/>
              <a:t>Employees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0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DC67E-012A-4518-852E-233E5E20B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75961"/>
            <a:ext cx="8596668" cy="1320800"/>
          </a:xfrm>
        </p:spPr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1FA70-DBF5-4DA0-90D4-B13C9D58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page </a:t>
            </a:r>
          </a:p>
          <a:p>
            <a:pPr lvl="1"/>
            <a:r>
              <a:rPr lang="en-US" dirty="0"/>
              <a:t>Employee of the Week</a:t>
            </a:r>
          </a:p>
          <a:p>
            <a:pPr lvl="1"/>
            <a:r>
              <a:rPr lang="en-US" dirty="0"/>
              <a:t>Next upcoming event</a:t>
            </a:r>
          </a:p>
          <a:p>
            <a:r>
              <a:rPr lang="en-US" dirty="0"/>
              <a:t>Display Employees </a:t>
            </a:r>
          </a:p>
          <a:p>
            <a:pPr lvl="1"/>
            <a:r>
              <a:rPr lang="en-US" dirty="0"/>
              <a:t>Search by name, role</a:t>
            </a:r>
          </a:p>
          <a:p>
            <a:pPr lvl="1"/>
            <a:r>
              <a:rPr lang="en-US" dirty="0"/>
              <a:t>HR access can Add, Edit, Remove Employee</a:t>
            </a:r>
          </a:p>
          <a:p>
            <a:r>
              <a:rPr lang="en-US" dirty="0"/>
              <a:t>Display Upcoming Events</a:t>
            </a:r>
          </a:p>
          <a:p>
            <a:pPr lvl="1"/>
            <a:r>
              <a:rPr lang="en-US" dirty="0"/>
              <a:t>Search by event name, date, category</a:t>
            </a:r>
          </a:p>
          <a:p>
            <a:pPr lvl="1"/>
            <a:r>
              <a:rPr lang="en-US" dirty="0"/>
              <a:t>Event committee can Add, Edit, Remove Event</a:t>
            </a:r>
          </a:p>
          <a:p>
            <a:r>
              <a:rPr lang="en-US" dirty="0"/>
              <a:t>Stretch Goal: Calendar of Events</a:t>
            </a:r>
          </a:p>
        </p:txBody>
      </p:sp>
    </p:spTree>
    <p:extLst>
      <p:ext uri="{BB962C8B-B14F-4D97-AF65-F5344CB8AC3E}">
        <p14:creationId xmlns:p14="http://schemas.microsoft.com/office/powerpoint/2010/main" val="29858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9DE158-8F7A-40AD-AFC0-AD640E9A2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02" y="295523"/>
            <a:ext cx="11969596" cy="642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07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8AFD8D-709E-45D0-A9CB-4E5B3C07E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37" y="180975"/>
            <a:ext cx="11675163" cy="626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0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031DE1-7675-4816-96B2-92B462057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74108" y="-93785"/>
            <a:ext cx="19607376" cy="1051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32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161F3-CD5F-48A3-BB0B-FA469F0C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Further Clarification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81916-60D6-4E59-B51E-1C0C714A8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of Employee of the Week</a:t>
            </a:r>
          </a:p>
          <a:p>
            <a:r>
              <a:rPr lang="en-US" dirty="0"/>
              <a:t>Requirements of Employee Data</a:t>
            </a:r>
          </a:p>
          <a:p>
            <a:r>
              <a:rPr lang="en-US" dirty="0"/>
              <a:t>Requirements of Role</a:t>
            </a:r>
          </a:p>
          <a:p>
            <a:r>
              <a:rPr lang="en-US" dirty="0"/>
              <a:t>Goals for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28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93400-9E33-43CE-B31E-EAA9E343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 or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620F-94EB-4AE5-8766-9ACB7AEA4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  <a:p>
            <a:r>
              <a:rPr lang="en-US" dirty="0"/>
              <a:t>Any questions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649370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</TotalTime>
  <Words>93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Dog Psychologists Intranet Site</vt:lpstr>
      <vt:lpstr>Introduction of Project</vt:lpstr>
      <vt:lpstr>Deliverables</vt:lpstr>
      <vt:lpstr>PowerPoint Presentation</vt:lpstr>
      <vt:lpstr>PowerPoint Presentation</vt:lpstr>
      <vt:lpstr>PowerPoint Presentation</vt:lpstr>
      <vt:lpstr>Further Clarification</vt:lpstr>
      <vt:lpstr>Questions or Concerns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 Psychologists Intranet Site</dc:title>
  <dc:creator>Ryan</dc:creator>
  <cp:lastModifiedBy>Ryan</cp:lastModifiedBy>
  <cp:revision>9</cp:revision>
  <dcterms:created xsi:type="dcterms:W3CDTF">2018-10-23T13:26:09Z</dcterms:created>
  <dcterms:modified xsi:type="dcterms:W3CDTF">2018-10-23T15:48:22Z</dcterms:modified>
</cp:coreProperties>
</file>