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82CD-21B3-4568-98B8-A20CC010A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Fur-</a:t>
            </a:r>
            <a:r>
              <a:rPr lang="en-US" dirty="0" err="1"/>
              <a:t>apy</a:t>
            </a:r>
            <a:r>
              <a:rPr lang="en-US" dirty="0"/>
              <a:t> Sessions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00852-0973-44A7-A540-C5179772A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Team Name Undefined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8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C90F-2832-43D6-A874-552550E9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The Team								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E90A-EFA4-4D2A-8C10-8046169B34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Tyler Bates </a:t>
            </a:r>
          </a:p>
          <a:p>
            <a:r>
              <a:rPr lang="en-US" dirty="0"/>
              <a:t>Patrick Beauchamp</a:t>
            </a:r>
          </a:p>
          <a:p>
            <a:r>
              <a:rPr lang="en-US" dirty="0"/>
              <a:t>Thomas Graves</a:t>
            </a:r>
          </a:p>
          <a:p>
            <a:r>
              <a:rPr lang="en-US" dirty="0"/>
              <a:t>Ryan Meza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CD98-FF9E-4908-A425-3610D43E18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Fur-</a:t>
            </a:r>
            <a:r>
              <a:rPr lang="en-US" dirty="0" err="1"/>
              <a:t>apy</a:t>
            </a:r>
            <a:r>
              <a:rPr lang="en-US" dirty="0"/>
              <a:t> Sessions</a:t>
            </a:r>
          </a:p>
          <a:p>
            <a:pPr lvl="1"/>
            <a:r>
              <a:rPr lang="en-US" dirty="0"/>
              <a:t>Max Meador</a:t>
            </a:r>
          </a:p>
          <a:p>
            <a:pPr lvl="2"/>
            <a:r>
              <a:rPr lang="en-US" dirty="0"/>
              <a:t>Owner</a:t>
            </a:r>
          </a:p>
          <a:p>
            <a:pPr lvl="2"/>
            <a:r>
              <a:rPr lang="en-US" dirty="0"/>
              <a:t>Dog Psychologist</a:t>
            </a:r>
          </a:p>
        </p:txBody>
      </p:sp>
    </p:spTree>
    <p:extLst>
      <p:ext uri="{BB962C8B-B14F-4D97-AF65-F5344CB8AC3E}">
        <p14:creationId xmlns:p14="http://schemas.microsoft.com/office/powerpoint/2010/main" val="316034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D79E-D66C-4CD7-94A6-D62FA021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Fur-</a:t>
            </a:r>
            <a:r>
              <a:rPr lang="en-US" dirty="0" err="1"/>
              <a:t>apy</a:t>
            </a:r>
            <a:r>
              <a:rPr lang="en-US" dirty="0"/>
              <a:t> Sessions Intranet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9448-E732-4A90-81C7-F4A47660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page </a:t>
            </a:r>
          </a:p>
          <a:p>
            <a:pPr lvl="1"/>
            <a:r>
              <a:rPr lang="en-US" dirty="0"/>
              <a:t>Employee of the Week</a:t>
            </a:r>
          </a:p>
          <a:p>
            <a:pPr lvl="1"/>
            <a:r>
              <a:rPr lang="en-US" dirty="0"/>
              <a:t>Calendar Events</a:t>
            </a:r>
          </a:p>
          <a:p>
            <a:r>
              <a:rPr lang="en-US" dirty="0"/>
              <a:t>Display Employees </a:t>
            </a:r>
          </a:p>
          <a:p>
            <a:pPr lvl="1"/>
            <a:r>
              <a:rPr lang="en-US" dirty="0"/>
              <a:t>Search by name, role</a:t>
            </a:r>
          </a:p>
          <a:p>
            <a:r>
              <a:rPr lang="en-US" dirty="0"/>
              <a:t>Display Upcoming Events</a:t>
            </a:r>
          </a:p>
          <a:p>
            <a:pPr lvl="1"/>
            <a:r>
              <a:rPr lang="en-US" dirty="0"/>
              <a:t>Search by event name, date,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9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4CFC-16F7-4CFF-AB1C-C5CD2B9F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Fur-</a:t>
            </a:r>
            <a:r>
              <a:rPr lang="en-US" dirty="0" err="1"/>
              <a:t>apy</a:t>
            </a:r>
            <a:r>
              <a:rPr lang="en-US" dirty="0"/>
              <a:t> Sessions Intranet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AC2DE-4648-4307-B10D-486E3B65D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Employees</a:t>
            </a:r>
          </a:p>
          <a:p>
            <a:pPr lvl="1"/>
            <a:r>
              <a:rPr lang="en-US" dirty="0"/>
              <a:t>Add, Remove, Edit Employees</a:t>
            </a:r>
          </a:p>
          <a:p>
            <a:r>
              <a:rPr lang="en-US" dirty="0"/>
              <a:t>Manage Events</a:t>
            </a:r>
          </a:p>
          <a:p>
            <a:pPr lvl="1"/>
            <a:r>
              <a:rPr lang="en-US" dirty="0"/>
              <a:t>Add, Remove, Edit Events</a:t>
            </a:r>
          </a:p>
          <a:p>
            <a:r>
              <a:rPr lang="en-US" dirty="0"/>
              <a:t>Dog Breed Analysis</a:t>
            </a:r>
          </a:p>
          <a:p>
            <a:pPr lvl="1"/>
            <a:r>
              <a:rPr lang="en-US" dirty="0"/>
              <a:t>Pet Name DNA Results</a:t>
            </a:r>
          </a:p>
          <a:p>
            <a:r>
              <a:rPr lang="en-US" dirty="0"/>
              <a:t>Login </a:t>
            </a:r>
          </a:p>
          <a:p>
            <a:pPr lvl="1"/>
            <a:r>
              <a:rPr lang="en-US" dirty="0"/>
              <a:t>Handles permissions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180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357A-381F-4EDF-A7E7-B4999237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51357-E7D2-426D-9AA7-36D5DA51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Netbeans</a:t>
            </a:r>
            <a:r>
              <a:rPr lang="en-US" dirty="0"/>
              <a:t> IDE</a:t>
            </a:r>
          </a:p>
          <a:p>
            <a:r>
              <a:rPr lang="en-US" dirty="0"/>
              <a:t>Maven – Managed Dependencies</a:t>
            </a:r>
          </a:p>
          <a:p>
            <a:r>
              <a:rPr lang="en-US" dirty="0"/>
              <a:t>Spring MVC – pattern for code</a:t>
            </a:r>
          </a:p>
          <a:p>
            <a:r>
              <a:rPr lang="en-US" dirty="0"/>
              <a:t>Spring Security – handles permissions</a:t>
            </a:r>
          </a:p>
          <a:p>
            <a:r>
              <a:rPr lang="en-US" dirty="0"/>
              <a:t>Java </a:t>
            </a:r>
          </a:p>
          <a:p>
            <a:r>
              <a:rPr lang="en-US" dirty="0"/>
              <a:t>JavaScript – appending edit fields using AJAX &amp; jQuery</a:t>
            </a:r>
          </a:p>
          <a:p>
            <a:r>
              <a:rPr lang="en-US" dirty="0"/>
              <a:t>JSTL – moving objects between Java &amp; HTML</a:t>
            </a:r>
          </a:p>
          <a:p>
            <a:r>
              <a:rPr lang="en-US" dirty="0" err="1"/>
              <a:t>FullCalendarIO</a:t>
            </a:r>
            <a:r>
              <a:rPr lang="en-US" dirty="0"/>
              <a:t> – displays events, JavaScript</a:t>
            </a:r>
          </a:p>
          <a:p>
            <a:r>
              <a:rPr lang="en-US" dirty="0"/>
              <a:t>Bootstrap – styling HTML</a:t>
            </a:r>
          </a:p>
        </p:txBody>
      </p:sp>
    </p:spTree>
    <p:extLst>
      <p:ext uri="{BB962C8B-B14F-4D97-AF65-F5344CB8AC3E}">
        <p14:creationId xmlns:p14="http://schemas.microsoft.com/office/powerpoint/2010/main" val="785608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129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Fur-apy Sessions</vt:lpstr>
      <vt:lpstr>The Team        The Client</vt:lpstr>
      <vt:lpstr>Fur-apy Sessions Intranet Website</vt:lpstr>
      <vt:lpstr>Fur-apy Sessions Intranet Website</vt:lpstr>
      <vt:lpstr>Tech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Fur-apy Sessions</dc:title>
  <dc:creator>Ryan</dc:creator>
  <cp:lastModifiedBy>Ryan</cp:lastModifiedBy>
  <cp:revision>7</cp:revision>
  <dcterms:created xsi:type="dcterms:W3CDTF">2018-10-31T15:49:15Z</dcterms:created>
  <dcterms:modified xsi:type="dcterms:W3CDTF">2018-10-31T18:30:31Z</dcterms:modified>
</cp:coreProperties>
</file>