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4C81-335C-C0A3-66BF-E539F47B6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524FF-0CCF-5854-C5E4-CAC6D302E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69D7F-C445-3F7C-6F84-F1EAACCE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9352-3211-4D22-B66B-77D4C065936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8B70-4929-3038-30BC-42139EE0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35BD7-9FCA-09A7-0B80-6BB0BC3A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8B58-2C86-4981-95E2-61944A6A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DC2A-063E-6FB1-B3FF-152D7151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67EF4-F5B8-4261-959C-C1A4AA2E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977E9-A6F6-8EA8-2068-0ECEA251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9352-3211-4D22-B66B-77D4C065936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68C23-C3C9-BBDF-916F-20E5DBC4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9BCA6-719A-28B9-C08E-B848E603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8B58-2C86-4981-95E2-61944A6A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EB6F0-18E0-E0CA-2C93-65DEE2E15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ECB92-362F-8C73-F00E-A18BDA797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A767-0EC3-078F-D0A5-128F383C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9352-3211-4D22-B66B-77D4C065936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8055-1ABC-7236-CABB-D7E788EE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53173-E776-38DF-7A81-D1B24E59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8B58-2C86-4981-95E2-61944A6A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5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B6F9-D333-59A6-CB32-07DDFA64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57B3-3580-E7E7-3FF2-175F79ABD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FD7AA-A0DD-1530-0FD2-9F22A519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9352-3211-4D22-B66B-77D4C065936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61736-D73F-7987-67BC-BF8653EB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69F8-3848-B287-0B1D-25D29999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8B58-2C86-4981-95E2-61944A6A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7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1B0C-B0EE-22DE-AD93-B4F7A685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FD527-D3DA-4858-28EC-59E2359BC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2AE6-4C09-24A9-48E9-005EEA1F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9352-3211-4D22-B66B-77D4C065936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1CA4A-6870-CF8C-B669-83440389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79D9-7922-51D7-1AC7-BA51F896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8B58-2C86-4981-95E2-61944A6A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B89A-DDDD-5C49-AE72-F2675959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2793-B984-3B46-70BD-3D52D3A13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4DE9E-2062-D994-8AF1-8555372AB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A19D4-6505-258B-E1D0-E9C6ED87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9352-3211-4D22-B66B-77D4C065936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CC68A-1DCF-647D-723B-49294DBB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E7CA3-2BE0-B63F-91A2-F3F7DB1B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8B58-2C86-4981-95E2-61944A6A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042D-BA6C-D379-2E3E-C06832C3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A4D4C-0A90-D43C-598D-36B7032AA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50D32-7C26-D335-04D0-3BFC4A201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F00A7-8BDA-B9AD-5095-E86D7358D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8C748-AC75-ECF6-967E-69C09266F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99268-E39D-D5EB-1C9C-9BCA7B68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9352-3211-4D22-B66B-77D4C065936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F470B-38E8-031D-104E-2486311B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315EC-C07C-32B3-6B2D-6A1474D4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8B58-2C86-4981-95E2-61944A6A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2683-386E-042E-9041-4EAB1BC4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08CB5-A252-3588-7F38-618AB886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9352-3211-4D22-B66B-77D4C065936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E0C1-699C-E230-4DE2-7CAB2784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BF666-32D1-0205-1500-AADABDC9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8B58-2C86-4981-95E2-61944A6A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2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4B123-C940-EED8-7742-2BC18AFC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9352-3211-4D22-B66B-77D4C065936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46313-B818-9438-BD4D-C76C88CF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CB5A-69F8-6BE9-14BF-1E193E90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8B58-2C86-4981-95E2-61944A6A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1D95-5F9F-9B65-5A28-381D6326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C68D-634D-C2CF-8125-89553B18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54C15-4760-C718-F340-96609FD6C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0854-DF8F-000A-C98C-DFE3F20B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9352-3211-4D22-B66B-77D4C065936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737D4-0C9B-73A7-77F9-D71CEAF8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2893D-DDE3-4BBF-48AF-79932079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8B58-2C86-4981-95E2-61944A6A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6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8D07-D340-AE44-3FC4-92E73217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BCCB0-06C5-BE31-695F-B6618E3C7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60816-D3B3-58FF-9F0C-B4ED105D5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F3304-6818-3E50-AB25-A39B4DB6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9352-3211-4D22-B66B-77D4C065936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80C36-E366-3546-385A-4C9DA49E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EA99C-7254-1D8D-11FB-F8A4621E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8B58-2C86-4981-95E2-61944A6A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5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96C35-1773-EB50-6CC0-8F52C6EA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70E04-1E90-3231-EC19-2726F7598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09AA0-CF4E-C392-A332-3F18AF900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49352-3211-4D22-B66B-77D4C065936E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9A6B-4BB8-866D-346C-285A984D3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746D-9C37-6DC3-80C7-2F631BCFA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98B58-2C86-4981-95E2-61944A6A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FCAF66-8086-470A-9E86-2E7705D69B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831464" y="123825"/>
            <a:ext cx="8783071" cy="6610350"/>
          </a:xfrm>
          <a:prstGeom prst="rect">
            <a:avLst/>
          </a:prstGeom>
        </p:spPr>
      </p:pic>
      <p:pic>
        <p:nvPicPr>
          <p:cNvPr id="7" name="Picture 6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63076776-4FB0-2523-F466-B7918C1916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8" y="419100"/>
            <a:ext cx="11407568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4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E8457-D0E1-F2CB-B2F6-0D34B2CB6E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12645" y="123825"/>
            <a:ext cx="8783071" cy="6610350"/>
          </a:xfrm>
          <a:prstGeom prst="rect">
            <a:avLst/>
          </a:prstGeom>
        </p:spPr>
      </p:pic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D996DD7-52CF-F612-F738-D12583054D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385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1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E8457-D0E1-F2CB-B2F6-0D34B2CB6E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12645" y="123825"/>
            <a:ext cx="8783071" cy="6610350"/>
          </a:xfrm>
          <a:prstGeom prst="rect">
            <a:avLst/>
          </a:prstGeom>
        </p:spPr>
      </p:pic>
      <p:pic>
        <p:nvPicPr>
          <p:cNvPr id="5" name="Picture 4" descr="A graph with blue bars&#10;&#10;Description automatically generated">
            <a:extLst>
              <a:ext uri="{FF2B5EF4-FFF2-40B4-BE49-F238E27FC236}">
                <a16:creationId xmlns:a16="http://schemas.microsoft.com/office/drawing/2014/main" id="{4F8F1D68-C4E7-E4F5-39AD-4593FA08E18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342072"/>
            <a:ext cx="11327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0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E8457-D0E1-F2CB-B2F6-0D34B2CB6E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12645" y="123825"/>
            <a:ext cx="8783071" cy="661035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D2FC611-9513-720D-CC40-7279EC3A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6" y="358637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2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E8457-D0E1-F2CB-B2F6-0D34B2CB6E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12645" y="123825"/>
            <a:ext cx="8783071" cy="6610350"/>
          </a:xfrm>
          <a:prstGeom prst="rect">
            <a:avLst/>
          </a:prstGeom>
        </p:spPr>
      </p:pic>
      <p:pic>
        <p:nvPicPr>
          <p:cNvPr id="3" name="Picture 2" descr="A graph with blue bars&#10;&#10;Description automatically generated">
            <a:extLst>
              <a:ext uri="{FF2B5EF4-FFF2-40B4-BE49-F238E27FC236}">
                <a16:creationId xmlns:a16="http://schemas.microsoft.com/office/drawing/2014/main" id="{38848425-88B0-CCF7-39BE-E2F120CD30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8" y="352011"/>
            <a:ext cx="11420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9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8EE587-D610-B627-08AF-A9A01EA7CC49}"/>
              </a:ext>
            </a:extLst>
          </p:cNvPr>
          <p:cNvSpPr txBox="1"/>
          <p:nvPr/>
        </p:nvSpPr>
        <p:spPr>
          <a:xfrm>
            <a:off x="1066800" y="622852"/>
            <a:ext cx="103764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simulation might miss factors floating around</a:t>
            </a:r>
          </a:p>
          <a:p>
            <a:r>
              <a:rPr lang="en-US" dirty="0"/>
              <a:t>½ </a:t>
            </a:r>
            <a:r>
              <a:rPr lang="en-US" dirty="0" err="1"/>
              <a:t>Gev</a:t>
            </a:r>
            <a:r>
              <a:rPr lang="en-US" dirty="0"/>
              <a:t> – 250 </a:t>
            </a:r>
            <a:r>
              <a:rPr lang="en-US" dirty="0" err="1"/>
              <a:t>Gev</a:t>
            </a:r>
            <a:r>
              <a:rPr lang="en-US" dirty="0"/>
              <a:t> muon energy</a:t>
            </a:r>
          </a:p>
          <a:p>
            <a:r>
              <a:rPr lang="en-US" dirty="0"/>
              <a:t>Detector resolution 0.5ns</a:t>
            </a:r>
          </a:p>
          <a:p>
            <a:r>
              <a:rPr lang="en-US" dirty="0"/>
              <a:t>TDC have 0.5 ns as well, total should be 1 ns</a:t>
            </a:r>
          </a:p>
          <a:p>
            <a:endParaRPr lang="en-US" dirty="0"/>
          </a:p>
          <a:p>
            <a:r>
              <a:rPr lang="en-US" dirty="0"/>
              <a:t>Use the earliest cluster time for clusters</a:t>
            </a:r>
          </a:p>
          <a:p>
            <a:r>
              <a:rPr lang="en-US" dirty="0"/>
              <a:t>Plot of cluster size 1 in each singlet. </a:t>
            </a:r>
          </a:p>
          <a:p>
            <a:r>
              <a:rPr lang="en-US" dirty="0"/>
              <a:t>Also use the strip closest to the paths. </a:t>
            </a:r>
          </a:p>
          <a:p>
            <a:r>
              <a:rPr lang="en-US" dirty="0" err="1"/>
              <a:t>Contraint</a:t>
            </a:r>
            <a:r>
              <a:rPr lang="en-US" dirty="0"/>
              <a:t> even further.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 walk on the FEB, and using a linear model from distance to the TDC</a:t>
            </a:r>
          </a:p>
          <a:p>
            <a:endParaRPr lang="en-US" dirty="0"/>
          </a:p>
          <a:p>
            <a:r>
              <a:rPr lang="en-US" dirty="0"/>
              <a:t>When doing delta T within triplet, stay within the same front end board, using the same front end board of 8. </a:t>
            </a:r>
          </a:p>
          <a:p>
            <a:endParaRPr lang="en-US" dirty="0"/>
          </a:p>
          <a:p>
            <a:r>
              <a:rPr lang="en-US" dirty="0"/>
              <a:t>Using the position, and the number of strip for </a:t>
            </a:r>
            <a:r>
              <a:rPr lang="en-US" dirty="0" err="1"/>
              <a:t>reconnstructio</a:t>
            </a:r>
            <a:r>
              <a:rPr lang="en-US" dirty="0"/>
              <a:t> this can easily be corrected by the time walk correction.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E8457-D0E1-F2CB-B2F6-0D34B2CB6E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212645" y="123825"/>
            <a:ext cx="8783071" cy="6610350"/>
          </a:xfrm>
          <a:prstGeom prst="rect">
            <a:avLst/>
          </a:prstGeom>
        </p:spPr>
      </p:pic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D157A4F6-7356-E220-4AB4-A49CE24247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1" y="336550"/>
            <a:ext cx="11391900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D7DE41-A2FC-0149-1701-B53363C0B9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76424" y="0"/>
            <a:ext cx="9612063" cy="676358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B0E9C67-BD48-5242-29E1-3DB8E607AF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7" y="1284910"/>
            <a:ext cx="9554074" cy="57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D7DE41-A2FC-0149-1701-B53363C0B9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76424" y="0"/>
            <a:ext cx="9612063" cy="6763580"/>
          </a:xfrm>
          <a:prstGeom prst="rect">
            <a:avLst/>
          </a:prstGeom>
        </p:spPr>
      </p:pic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49BB378-B0A6-6C00-35B1-9E4FFFE261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043" y="351735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9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E8457-D0E1-F2CB-B2F6-0D34B2CB6E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212645" y="123825"/>
            <a:ext cx="8783071" cy="6610350"/>
          </a:xfrm>
          <a:prstGeom prst="rect">
            <a:avLst/>
          </a:prstGeom>
        </p:spPr>
      </p:pic>
      <p:pic>
        <p:nvPicPr>
          <p:cNvPr id="5" name="Picture 4" descr="A graph of blue and black lines&#10;&#10;Description automatically generated">
            <a:extLst>
              <a:ext uri="{FF2B5EF4-FFF2-40B4-BE49-F238E27FC236}">
                <a16:creationId xmlns:a16="http://schemas.microsoft.com/office/drawing/2014/main" id="{66FE5855-8422-2D9E-3720-22CCDFBF3C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5560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8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E8457-D0E1-F2CB-B2F6-0D34B2CB6E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212645" y="123825"/>
            <a:ext cx="8783071" cy="6610350"/>
          </a:xfrm>
          <a:prstGeom prst="rect">
            <a:avLst/>
          </a:prstGeom>
        </p:spPr>
      </p:pic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6C8A0E89-3C8C-2788-0CF8-9D14700EE9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9" y="324402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4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E8457-D0E1-F2CB-B2F6-0D34B2CB6E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212645" y="123825"/>
            <a:ext cx="8783071" cy="6610350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E1DE63F-167C-5F68-4284-0B833B85A8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33020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1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E8457-D0E1-F2CB-B2F6-0D34B2CB6E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212645" y="123825"/>
            <a:ext cx="8783071" cy="6610350"/>
          </a:xfrm>
          <a:prstGeom prst="rect">
            <a:avLst/>
          </a:prstGeom>
        </p:spPr>
      </p:pic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3812833-2CC8-4212-9805-4A14F08C09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5" y="332961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8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E8457-D0E1-F2CB-B2F6-0D34B2CB6E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12645" y="123825"/>
            <a:ext cx="8783071" cy="6610350"/>
          </a:xfrm>
          <a:prstGeom prst="rect">
            <a:avLst/>
          </a:prstGeom>
        </p:spPr>
      </p:pic>
      <p:pic>
        <p:nvPicPr>
          <p:cNvPr id="5" name="Picture 4" descr="A graph of blue and black bars&#10;&#10;Description automatically generated">
            <a:extLst>
              <a:ext uri="{FF2B5EF4-FFF2-40B4-BE49-F238E27FC236}">
                <a16:creationId xmlns:a16="http://schemas.microsoft.com/office/drawing/2014/main" id="{5338A115-40DC-6446-99B9-EAC7B93857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3655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6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120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 Wan</dc:creator>
  <cp:lastModifiedBy>P. Wan</cp:lastModifiedBy>
  <cp:revision>3</cp:revision>
  <dcterms:created xsi:type="dcterms:W3CDTF">2024-05-02T21:38:55Z</dcterms:created>
  <dcterms:modified xsi:type="dcterms:W3CDTF">2024-05-03T14:18:06Z</dcterms:modified>
</cp:coreProperties>
</file>