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13B0-0B19-1798-5A0C-4382F8BAD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9B07C-32A5-EB2A-41F3-324463324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EDFB6-C9C1-60FE-A840-13F38ED2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2F91-8CCE-4E14-9F93-CF12C5FB86C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EC9A-8FD3-F911-48B1-02B7F998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0518B-74E5-CEBE-5C74-1C9093EB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DE74-EC9E-4F4B-8CC8-C3293A49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8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8AD2-20C9-75D4-4A34-64F30736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B3947-B4E9-8382-AD16-230D62346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1862E-A647-8E24-177D-FA4F1553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2F91-8CCE-4E14-9F93-CF12C5FB86C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EDC08-2CD4-7BF3-0451-9CD228CF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72C2-A09A-372F-F7AA-2724FF4E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DE74-EC9E-4F4B-8CC8-C3293A49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6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7A8D7-AD8D-9639-B050-8C43F9022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EA5F8-A191-2C25-996E-FA541AB64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BDA91-2377-E7FB-9A17-6B76C374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2F91-8CCE-4E14-9F93-CF12C5FB86C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39FC-D13C-DCA4-36B4-4E19EE13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F95DF-E06E-A762-D8ED-5430C14C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DE74-EC9E-4F4B-8CC8-C3293A49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91E9-907F-EF5C-5CAB-08EEA661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295-3A53-B039-5D9C-58B08F99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B989D-0209-CE40-4101-BC3C838B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2F91-8CCE-4E14-9F93-CF12C5FB86C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B5FC2-A20E-2689-D6FC-28966BBE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8687-8356-C9A6-6B30-56A4479F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DE74-EC9E-4F4B-8CC8-C3293A49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8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3F0A-CFF0-F800-80AC-911EF9D8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CB896-6000-4E8E-540F-5C06EAF96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D5D76-C829-F39A-4BB3-F89A190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2F91-8CCE-4E14-9F93-CF12C5FB86C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46F04-ECB0-06C8-177F-80D293A3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04B-DC42-0351-8013-92145682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DE74-EC9E-4F4B-8CC8-C3293A49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6D7E-24EB-91D1-EE48-80F3B6F5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30397-12F4-02D0-DB94-123928FE5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627A9-BA11-666E-E8D9-52F078B0B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BFC3A-A88C-298F-F5CE-A780854B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2F91-8CCE-4E14-9F93-CF12C5FB86C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8521A-A029-126E-E174-F8A890C7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BBC06-8466-379E-08E3-631924DB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DE74-EC9E-4F4B-8CC8-C3293A49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9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6E3D-3E55-0AB4-17DD-94D9E606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DC62B-F8C9-6A8B-BA2C-35E031BF0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65A8E-F10F-E6A1-43FC-509BE0589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B478D-0C3C-AD36-8C41-78A38B15D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76338-03F3-9D06-BC5B-E80D75C11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12F91-D2E8-838B-BE8F-3CAB406A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2F91-8CCE-4E14-9F93-CF12C5FB86C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685BD-68AB-AB1B-A144-E7E7EF6C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6B727-3B15-C343-E76B-B42859B8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DE74-EC9E-4F4B-8CC8-C3293A49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1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9241-7388-5AAB-AE19-D27369F9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A6B80-EEC7-FCDA-8411-DEC3DC67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2F91-8CCE-4E14-9F93-CF12C5FB86C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367F0-B73B-A2A0-178D-58D3CF26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CA67C-12B6-66A5-5A95-FC4482F5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DE74-EC9E-4F4B-8CC8-C3293A49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70C83-1D86-FD86-7A43-3D5879B6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2F91-8CCE-4E14-9F93-CF12C5FB86C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F9F1D-14C0-16C9-FE23-6976BD60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C0428-87EC-D105-6466-E41334EE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DE74-EC9E-4F4B-8CC8-C3293A49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79FE-CDF4-BF1F-F4CE-B02EABB5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9E79-2C1E-BC62-75DB-FC8553DC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D4887-E139-F881-41C3-35E5275F0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26F42-1B11-6481-F31E-F9551DEC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2F91-8CCE-4E14-9F93-CF12C5FB86C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796FA-16D7-8562-F095-4B4CB3E5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92CA2-291A-E8E1-5EF8-BA104F03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DE74-EC9E-4F4B-8CC8-C3293A49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2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7C2A-809A-8C73-9540-61607A75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E4EBA-E087-DADF-7952-C10BEF9A7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00663-CA9F-A420-21BC-194B72B31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BD241-7A8A-FB7C-C16E-5A1CD054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2F91-8CCE-4E14-9F93-CF12C5FB86C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B964F-4E9B-0C28-9E56-5E91228C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96764-22B9-3F6B-13BB-9145EFDE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DE74-EC9E-4F4B-8CC8-C3293A49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97A26-2C7E-777B-0D0C-0978195D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3A447-BBF7-A0AB-EFB2-4FDC5A81F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42A63-B7DB-3D33-A8D4-8EEEFD227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72F91-8CCE-4E14-9F93-CF12C5FB86C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C208-1869-941A-B961-106D414BC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801AA-2C50-EB22-8549-B49832C34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3DE74-EC9E-4F4B-8CC8-C3293A49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0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147B51-D5E4-F25F-FB7D-38448EAEC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97" y="0"/>
            <a:ext cx="5629206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1A4ABC-A03B-FFCD-DB62-35C421D90AF9}"/>
              </a:ext>
            </a:extLst>
          </p:cNvPr>
          <p:cNvSpPr txBox="1"/>
          <p:nvPr/>
        </p:nvSpPr>
        <p:spPr>
          <a:xfrm>
            <a:off x="5473244" y="388597"/>
            <a:ext cx="231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Scintillators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5E931-6852-B7D2-4AB6-B79899ACE08F}"/>
              </a:ext>
            </a:extLst>
          </p:cNvPr>
          <p:cNvSpPr txBox="1"/>
          <p:nvPr/>
        </p:nvSpPr>
        <p:spPr>
          <a:xfrm>
            <a:off x="5816600" y="4692471"/>
            <a:ext cx="1822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FPGA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+Comparators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+V-vias generators</a:t>
            </a:r>
          </a:p>
        </p:txBody>
      </p:sp>
    </p:spTree>
    <p:extLst>
      <p:ext uri="{BB962C8B-B14F-4D97-AF65-F5344CB8AC3E}">
        <p14:creationId xmlns:p14="http://schemas.microsoft.com/office/powerpoint/2010/main" val="280512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5C9216E-24C9-A668-FE38-1252A4327B98}"/>
              </a:ext>
            </a:extLst>
          </p:cNvPr>
          <p:cNvSpPr/>
          <p:nvPr/>
        </p:nvSpPr>
        <p:spPr>
          <a:xfrm>
            <a:off x="1535114" y="2593975"/>
            <a:ext cx="2028825" cy="28828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62A482-E240-9744-E3BE-E284661FBBD7}"/>
              </a:ext>
            </a:extLst>
          </p:cNvPr>
          <p:cNvSpPr/>
          <p:nvPr/>
        </p:nvSpPr>
        <p:spPr>
          <a:xfrm>
            <a:off x="5054601" y="1914525"/>
            <a:ext cx="171450" cy="5969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B4250-0639-B1FE-AD9F-21F98B4E9F82}"/>
              </a:ext>
            </a:extLst>
          </p:cNvPr>
          <p:cNvSpPr/>
          <p:nvPr/>
        </p:nvSpPr>
        <p:spPr>
          <a:xfrm>
            <a:off x="5092701" y="1971675"/>
            <a:ext cx="88900" cy="88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93C10-D58C-36B0-6594-ED6564161348}"/>
              </a:ext>
            </a:extLst>
          </p:cNvPr>
          <p:cNvSpPr/>
          <p:nvPr/>
        </p:nvSpPr>
        <p:spPr>
          <a:xfrm>
            <a:off x="5340351" y="1914525"/>
            <a:ext cx="171450" cy="5969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F713D-4C1D-4BC5-7185-61D9DFEC03D7}"/>
              </a:ext>
            </a:extLst>
          </p:cNvPr>
          <p:cNvSpPr/>
          <p:nvPr/>
        </p:nvSpPr>
        <p:spPr>
          <a:xfrm>
            <a:off x="5378451" y="1971675"/>
            <a:ext cx="88900" cy="88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FFF9B2-D490-4A58-A946-9EABA6850E76}"/>
              </a:ext>
            </a:extLst>
          </p:cNvPr>
          <p:cNvCxnSpPr>
            <a:stCxn id="5" idx="2"/>
          </p:cNvCxnSpPr>
          <p:nvPr/>
        </p:nvCxnSpPr>
        <p:spPr>
          <a:xfrm flipH="1">
            <a:off x="5137151" y="2511425"/>
            <a:ext cx="3175" cy="165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F2A24B-6523-C29E-ADC0-A71986E15748}"/>
              </a:ext>
            </a:extLst>
          </p:cNvPr>
          <p:cNvCxnSpPr/>
          <p:nvPr/>
        </p:nvCxnSpPr>
        <p:spPr>
          <a:xfrm>
            <a:off x="5137151" y="26543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AF69A0-280C-477A-1BAB-FC2EC73AD9E2}"/>
              </a:ext>
            </a:extLst>
          </p:cNvPr>
          <p:cNvCxnSpPr>
            <a:stCxn id="8" idx="2"/>
          </p:cNvCxnSpPr>
          <p:nvPr/>
        </p:nvCxnSpPr>
        <p:spPr>
          <a:xfrm flipH="1">
            <a:off x="5422901" y="2511425"/>
            <a:ext cx="3175" cy="165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43616D-DBA7-1C27-A298-320B540B53A4}"/>
              </a:ext>
            </a:extLst>
          </p:cNvPr>
          <p:cNvCxnSpPr/>
          <p:nvPr/>
        </p:nvCxnSpPr>
        <p:spPr>
          <a:xfrm>
            <a:off x="5295901" y="2654300"/>
            <a:ext cx="0" cy="5492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54D9035-D895-F99E-84E0-B35DFAD755C8}"/>
              </a:ext>
            </a:extLst>
          </p:cNvPr>
          <p:cNvSpPr/>
          <p:nvPr/>
        </p:nvSpPr>
        <p:spPr>
          <a:xfrm>
            <a:off x="3213100" y="3060700"/>
            <a:ext cx="298447" cy="285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42E4AB-BB5F-839A-404F-0794A58BAEFD}"/>
              </a:ext>
            </a:extLst>
          </p:cNvPr>
          <p:cNvCxnSpPr/>
          <p:nvPr/>
        </p:nvCxnSpPr>
        <p:spPr>
          <a:xfrm flipH="1">
            <a:off x="3365501" y="3203575"/>
            <a:ext cx="1930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CA941BD-DB7B-88CC-88A3-508178B973FD}"/>
              </a:ext>
            </a:extLst>
          </p:cNvPr>
          <p:cNvSpPr/>
          <p:nvPr/>
        </p:nvSpPr>
        <p:spPr>
          <a:xfrm>
            <a:off x="3200397" y="3813173"/>
            <a:ext cx="298447" cy="285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38CFC3-F95B-F37B-1940-E657E58A4F6E}"/>
              </a:ext>
            </a:extLst>
          </p:cNvPr>
          <p:cNvSpPr/>
          <p:nvPr/>
        </p:nvSpPr>
        <p:spPr>
          <a:xfrm>
            <a:off x="3200396" y="4565645"/>
            <a:ext cx="298447" cy="285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B4D345-8185-C196-4DEC-9628AEC3281F}"/>
              </a:ext>
            </a:extLst>
          </p:cNvPr>
          <p:cNvSpPr/>
          <p:nvPr/>
        </p:nvSpPr>
        <p:spPr>
          <a:xfrm>
            <a:off x="2901950" y="2851150"/>
            <a:ext cx="258758" cy="685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795C4B-9F9C-A370-9CFD-400B95229029}"/>
              </a:ext>
            </a:extLst>
          </p:cNvPr>
          <p:cNvSpPr/>
          <p:nvPr/>
        </p:nvSpPr>
        <p:spPr>
          <a:xfrm>
            <a:off x="2901950" y="3632197"/>
            <a:ext cx="258758" cy="685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5B4ABB-F3F9-2B04-6456-02F53A56CA4C}"/>
              </a:ext>
            </a:extLst>
          </p:cNvPr>
          <p:cNvSpPr/>
          <p:nvPr/>
        </p:nvSpPr>
        <p:spPr>
          <a:xfrm>
            <a:off x="2901950" y="4438647"/>
            <a:ext cx="258758" cy="685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1919DA-96F6-6658-6DF1-528D91461F48}"/>
              </a:ext>
            </a:extLst>
          </p:cNvPr>
          <p:cNvSpPr/>
          <p:nvPr/>
        </p:nvSpPr>
        <p:spPr>
          <a:xfrm>
            <a:off x="2626515" y="2986088"/>
            <a:ext cx="148436" cy="4349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1C06B7-9157-BCD3-7E5B-13E2E734676E}"/>
              </a:ext>
            </a:extLst>
          </p:cNvPr>
          <p:cNvSpPr/>
          <p:nvPr/>
        </p:nvSpPr>
        <p:spPr>
          <a:xfrm>
            <a:off x="2626515" y="3738559"/>
            <a:ext cx="148436" cy="4349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8E46CC-62EA-6A47-8347-74A52F4EA5E5}"/>
              </a:ext>
            </a:extLst>
          </p:cNvPr>
          <p:cNvSpPr/>
          <p:nvPr/>
        </p:nvSpPr>
        <p:spPr>
          <a:xfrm>
            <a:off x="2626515" y="4491031"/>
            <a:ext cx="148436" cy="4349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740113-1AA1-E235-9C79-C627BDBC3688}"/>
              </a:ext>
            </a:extLst>
          </p:cNvPr>
          <p:cNvSpPr/>
          <p:nvPr/>
        </p:nvSpPr>
        <p:spPr>
          <a:xfrm>
            <a:off x="1720850" y="5124447"/>
            <a:ext cx="342900" cy="685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D65D81-B870-9DB1-744E-6AE730C51DFF}"/>
              </a:ext>
            </a:extLst>
          </p:cNvPr>
          <p:cNvSpPr/>
          <p:nvPr/>
        </p:nvSpPr>
        <p:spPr>
          <a:xfrm>
            <a:off x="1762921" y="3956045"/>
            <a:ext cx="258758" cy="685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A56B54-069B-9BA0-ED91-C71BD58C71ED}"/>
              </a:ext>
            </a:extLst>
          </p:cNvPr>
          <p:cNvSpPr/>
          <p:nvPr/>
        </p:nvSpPr>
        <p:spPr>
          <a:xfrm>
            <a:off x="1818082" y="3038470"/>
            <a:ext cx="148436" cy="4349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1956FDA-297F-5B66-D772-81C4567A20AC}"/>
              </a:ext>
            </a:extLst>
          </p:cNvPr>
          <p:cNvCxnSpPr>
            <a:cxnSpLocks/>
          </p:cNvCxnSpPr>
          <p:nvPr/>
        </p:nvCxnSpPr>
        <p:spPr>
          <a:xfrm flipH="1">
            <a:off x="2700733" y="1162052"/>
            <a:ext cx="7539" cy="1984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209524-0603-A1D6-C96C-8D33DF003CBE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2708272" y="1146171"/>
            <a:ext cx="3379789" cy="15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7F28B0D-F755-CC4F-8FA7-B59C96DD32E6}"/>
              </a:ext>
            </a:extLst>
          </p:cNvPr>
          <p:cNvSpPr/>
          <p:nvPr/>
        </p:nvSpPr>
        <p:spPr>
          <a:xfrm>
            <a:off x="6217440" y="692150"/>
            <a:ext cx="1871267" cy="447039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2BBC79-A3D8-0BCD-5C4A-CF02C8220E52}"/>
              </a:ext>
            </a:extLst>
          </p:cNvPr>
          <p:cNvSpPr/>
          <p:nvPr/>
        </p:nvSpPr>
        <p:spPr>
          <a:xfrm>
            <a:off x="6088061" y="803271"/>
            <a:ext cx="258758" cy="685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D0C0FD-E59F-4B23-0FFA-B2F979C15ECC}"/>
              </a:ext>
            </a:extLst>
          </p:cNvPr>
          <p:cNvSpPr/>
          <p:nvPr/>
        </p:nvSpPr>
        <p:spPr>
          <a:xfrm>
            <a:off x="6103139" y="1749421"/>
            <a:ext cx="258758" cy="685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5641C8-0F26-50D5-4694-08822C09FD19}"/>
              </a:ext>
            </a:extLst>
          </p:cNvPr>
          <p:cNvSpPr/>
          <p:nvPr/>
        </p:nvSpPr>
        <p:spPr>
          <a:xfrm>
            <a:off x="7950995" y="803271"/>
            <a:ext cx="258758" cy="685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92C3D4-4FE1-6498-E682-B21BD8114538}"/>
              </a:ext>
            </a:extLst>
          </p:cNvPr>
          <p:cNvSpPr/>
          <p:nvPr/>
        </p:nvSpPr>
        <p:spPr>
          <a:xfrm>
            <a:off x="7950995" y="1695446"/>
            <a:ext cx="258758" cy="685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BD09E13-DCA8-542B-3637-6BD6A9351144}"/>
              </a:ext>
            </a:extLst>
          </p:cNvPr>
          <p:cNvSpPr/>
          <p:nvPr/>
        </p:nvSpPr>
        <p:spPr>
          <a:xfrm rot="5400000">
            <a:off x="7023694" y="708817"/>
            <a:ext cx="258758" cy="685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F2478E8-0B27-EFB0-C4D5-D524E08CEF49}"/>
              </a:ext>
            </a:extLst>
          </p:cNvPr>
          <p:cNvSpPr/>
          <p:nvPr/>
        </p:nvSpPr>
        <p:spPr>
          <a:xfrm rot="5400000">
            <a:off x="6717307" y="2616694"/>
            <a:ext cx="908847" cy="94912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55153B-A5E6-67AE-7C8C-D4F31F69E91A}"/>
              </a:ext>
            </a:extLst>
          </p:cNvPr>
          <p:cNvSpPr/>
          <p:nvPr/>
        </p:nvSpPr>
        <p:spPr>
          <a:xfrm>
            <a:off x="7495973" y="4926004"/>
            <a:ext cx="342900" cy="685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DBF1CC-3CBE-CF72-0FF8-0D66AD5D30E6}"/>
              </a:ext>
            </a:extLst>
          </p:cNvPr>
          <p:cNvSpPr/>
          <p:nvPr/>
        </p:nvSpPr>
        <p:spPr>
          <a:xfrm>
            <a:off x="6293442" y="4701373"/>
            <a:ext cx="342900" cy="685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1944958-140E-E6ED-C093-3F65E85E0E9D}"/>
              </a:ext>
            </a:extLst>
          </p:cNvPr>
          <p:cNvCxnSpPr>
            <a:cxnSpLocks/>
          </p:cNvCxnSpPr>
          <p:nvPr/>
        </p:nvCxnSpPr>
        <p:spPr>
          <a:xfrm flipH="1" flipV="1">
            <a:off x="5800331" y="2090729"/>
            <a:ext cx="432187" cy="1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7DB2BA3-E3D5-4448-D0E9-1E20A3B0F34E}"/>
              </a:ext>
            </a:extLst>
          </p:cNvPr>
          <p:cNvCxnSpPr>
            <a:cxnSpLocks/>
          </p:cNvCxnSpPr>
          <p:nvPr/>
        </p:nvCxnSpPr>
        <p:spPr>
          <a:xfrm flipH="1" flipV="1">
            <a:off x="5800331" y="1489071"/>
            <a:ext cx="12299" cy="613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85E07CE-088D-CEA5-2B22-E1D1190BA24B}"/>
              </a:ext>
            </a:extLst>
          </p:cNvPr>
          <p:cNvCxnSpPr>
            <a:cxnSpLocks/>
          </p:cNvCxnSpPr>
          <p:nvPr/>
        </p:nvCxnSpPr>
        <p:spPr>
          <a:xfrm flipH="1">
            <a:off x="1845066" y="1535902"/>
            <a:ext cx="3961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EEB7151-DCB8-A227-5A79-2A32FDBBC8E8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1845066" y="1535902"/>
            <a:ext cx="47234" cy="150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658C7BE-F7CB-2E3B-4C4A-F7432FFA9E60}"/>
              </a:ext>
            </a:extLst>
          </p:cNvPr>
          <p:cNvSpPr/>
          <p:nvPr/>
        </p:nvSpPr>
        <p:spPr>
          <a:xfrm>
            <a:off x="3825773" y="3632197"/>
            <a:ext cx="849407" cy="106917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19BA61-D177-04C0-D47F-0B99BC4F09CA}"/>
              </a:ext>
            </a:extLst>
          </p:cNvPr>
          <p:cNvSpPr/>
          <p:nvPr/>
        </p:nvSpPr>
        <p:spPr>
          <a:xfrm>
            <a:off x="4878640" y="3629822"/>
            <a:ext cx="849407" cy="106917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9FFFAC-BAC8-5604-8D83-D024EE3EE1F8}"/>
              </a:ext>
            </a:extLst>
          </p:cNvPr>
          <p:cNvSpPr txBox="1"/>
          <p:nvPr/>
        </p:nvSpPr>
        <p:spPr>
          <a:xfrm>
            <a:off x="3837132" y="3730626"/>
            <a:ext cx="88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6.48V</a:t>
            </a:r>
          </a:p>
          <a:p>
            <a:r>
              <a:rPr lang="en-US" sz="2000" dirty="0"/>
              <a:t>0.09A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68A00E-D849-E6F0-3E40-5E36951A3079}"/>
              </a:ext>
            </a:extLst>
          </p:cNvPr>
          <p:cNvSpPr txBox="1"/>
          <p:nvPr/>
        </p:nvSpPr>
        <p:spPr>
          <a:xfrm>
            <a:off x="4896643" y="3768725"/>
            <a:ext cx="88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5.00V</a:t>
            </a:r>
          </a:p>
          <a:p>
            <a:r>
              <a:rPr lang="en-US" sz="2000" dirty="0"/>
              <a:t>0.26A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CD9A06-531F-9F97-6372-57F6BE28011F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892300" y="5810247"/>
            <a:ext cx="0" cy="596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8DE50A9-D44F-9B1B-2533-F38220BFF416}"/>
              </a:ext>
            </a:extLst>
          </p:cNvPr>
          <p:cNvCxnSpPr>
            <a:cxnSpLocks/>
          </p:cNvCxnSpPr>
          <p:nvPr/>
        </p:nvCxnSpPr>
        <p:spPr>
          <a:xfrm flipH="1">
            <a:off x="1892300" y="6407150"/>
            <a:ext cx="2358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8B8904-DC4E-5449-9E64-CD41D72AEE34}"/>
              </a:ext>
            </a:extLst>
          </p:cNvPr>
          <p:cNvCxnSpPr>
            <a:cxnSpLocks/>
          </p:cNvCxnSpPr>
          <p:nvPr/>
        </p:nvCxnSpPr>
        <p:spPr>
          <a:xfrm flipV="1">
            <a:off x="4250476" y="4708517"/>
            <a:ext cx="0" cy="1698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0015B37-0FA7-CE49-8ADB-CDD5AE0DEDF4}"/>
              </a:ext>
            </a:extLst>
          </p:cNvPr>
          <p:cNvCxnSpPr>
            <a:cxnSpLocks/>
          </p:cNvCxnSpPr>
          <p:nvPr/>
        </p:nvCxnSpPr>
        <p:spPr>
          <a:xfrm flipV="1">
            <a:off x="5340351" y="4698994"/>
            <a:ext cx="0" cy="1698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D7B0639-FDE0-5AC4-D97F-452DCED6345D}"/>
              </a:ext>
            </a:extLst>
          </p:cNvPr>
          <p:cNvCxnSpPr>
            <a:cxnSpLocks/>
          </p:cNvCxnSpPr>
          <p:nvPr/>
        </p:nvCxnSpPr>
        <p:spPr>
          <a:xfrm>
            <a:off x="5340351" y="6397627"/>
            <a:ext cx="2327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FBD7053-3570-4EC5-7A51-AE2D10E7C6FC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7667423" y="5611804"/>
            <a:ext cx="0" cy="785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4E769C-404F-646A-74AA-9FDFBDA0C2DA}"/>
              </a:ext>
            </a:extLst>
          </p:cNvPr>
          <p:cNvSpPr txBox="1"/>
          <p:nvPr/>
        </p:nvSpPr>
        <p:spPr>
          <a:xfrm>
            <a:off x="4355303" y="4797423"/>
            <a:ext cx="915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Power Supply</a:t>
            </a:r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98618419-B1CF-53A2-53F1-32B0CA93B70B}"/>
              </a:ext>
            </a:extLst>
          </p:cNvPr>
          <p:cNvSpPr/>
          <p:nvPr/>
        </p:nvSpPr>
        <p:spPr>
          <a:xfrm>
            <a:off x="6293442" y="5467347"/>
            <a:ext cx="342898" cy="481015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E10D653-9E6C-197B-356D-1FD17BBC7277}"/>
              </a:ext>
            </a:extLst>
          </p:cNvPr>
          <p:cNvSpPr txBox="1"/>
          <p:nvPr/>
        </p:nvSpPr>
        <p:spPr>
          <a:xfrm>
            <a:off x="5823632" y="5932264"/>
            <a:ext cx="1396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Computer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BE16B10-8AC9-1A27-D010-02EC1454AC1C}"/>
              </a:ext>
            </a:extLst>
          </p:cNvPr>
          <p:cNvCxnSpPr>
            <a:endCxn id="35" idx="2"/>
          </p:cNvCxnSpPr>
          <p:nvPr/>
        </p:nvCxnSpPr>
        <p:spPr>
          <a:xfrm flipV="1">
            <a:off x="1892300" y="5810247"/>
            <a:ext cx="0" cy="596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90762FA-39E9-2F3B-4118-A16CC9742C10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7667423" y="5611804"/>
            <a:ext cx="0" cy="795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4C4820-CEBC-B2CA-EB17-AC89B9CAFE93}"/>
              </a:ext>
            </a:extLst>
          </p:cNvPr>
          <p:cNvSpPr txBox="1"/>
          <p:nvPr/>
        </p:nvSpPr>
        <p:spPr>
          <a:xfrm>
            <a:off x="1670050" y="4035423"/>
            <a:ext cx="6946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V-bias board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A13BAF6-DDA1-401B-3BD8-FE64DEC7DC2E}"/>
              </a:ext>
            </a:extLst>
          </p:cNvPr>
          <p:cNvSpPr txBox="1"/>
          <p:nvPr/>
        </p:nvSpPr>
        <p:spPr>
          <a:xfrm>
            <a:off x="2708272" y="2627314"/>
            <a:ext cx="102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Comparator Boards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36DCFBA-BFE9-4972-ABC8-92A9739AFC47}"/>
              </a:ext>
            </a:extLst>
          </p:cNvPr>
          <p:cNvSpPr txBox="1"/>
          <p:nvPr/>
        </p:nvSpPr>
        <p:spPr>
          <a:xfrm>
            <a:off x="4790179" y="1649100"/>
            <a:ext cx="102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SiPM</a:t>
            </a:r>
            <a:r>
              <a:rPr lang="en-US" sz="1100" dirty="0"/>
              <a:t> + PCB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01AFCE-9281-5885-BD58-5C151565CC10}"/>
              </a:ext>
            </a:extLst>
          </p:cNvPr>
          <p:cNvSpPr txBox="1"/>
          <p:nvPr/>
        </p:nvSpPr>
        <p:spPr>
          <a:xfrm>
            <a:off x="3831034" y="2932440"/>
            <a:ext cx="102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RJ45 Cable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2C7C234-3FE6-D863-133C-87B37B212FE6}"/>
              </a:ext>
            </a:extLst>
          </p:cNvPr>
          <p:cNvSpPr txBox="1"/>
          <p:nvPr/>
        </p:nvSpPr>
        <p:spPr>
          <a:xfrm>
            <a:off x="6738241" y="2725867"/>
            <a:ext cx="1278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FPGA Board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29DA0D2-F575-A584-1CDD-72926F865CC4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715811" y="1146171"/>
            <a:ext cx="3372250" cy="25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8051186-EC3D-FC6F-B118-98E1DB57E694}"/>
              </a:ext>
            </a:extLst>
          </p:cNvPr>
          <p:cNvCxnSpPr>
            <a:cxnSpLocks/>
          </p:cNvCxnSpPr>
          <p:nvPr/>
        </p:nvCxnSpPr>
        <p:spPr>
          <a:xfrm>
            <a:off x="1845066" y="1551784"/>
            <a:ext cx="47234" cy="1486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5F6C706-7776-76B9-F458-2476F635CBBA}"/>
              </a:ext>
            </a:extLst>
          </p:cNvPr>
          <p:cNvSpPr txBox="1"/>
          <p:nvPr/>
        </p:nvSpPr>
        <p:spPr>
          <a:xfrm>
            <a:off x="2745971" y="3491147"/>
            <a:ext cx="102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Comparator Boards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0DC047-27E0-E7A0-B708-FB93F7846D95}"/>
              </a:ext>
            </a:extLst>
          </p:cNvPr>
          <p:cNvSpPr txBox="1"/>
          <p:nvPr/>
        </p:nvSpPr>
        <p:spPr>
          <a:xfrm>
            <a:off x="2745971" y="4278088"/>
            <a:ext cx="102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Comparator Boards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8D4A8224-C67D-625D-3D3A-FE1DBBB7C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776" y="2552640"/>
            <a:ext cx="2829320" cy="866896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751E24D0-04B4-ED12-2811-DDA485617792}"/>
              </a:ext>
            </a:extLst>
          </p:cNvPr>
          <p:cNvSpPr txBox="1"/>
          <p:nvPr/>
        </p:nvSpPr>
        <p:spPr>
          <a:xfrm>
            <a:off x="9228936" y="1868265"/>
            <a:ext cx="165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Zoomed in </a:t>
            </a:r>
            <a:r>
              <a:rPr lang="en-US" dirty="0" err="1"/>
              <a:t>SiPM</a:t>
            </a:r>
            <a:endParaRPr lang="en-US" dirty="0"/>
          </a:p>
        </p:txBody>
      </p:sp>
      <p:sp>
        <p:nvSpPr>
          <p:cNvPr id="109" name="Arrow: Down 108">
            <a:extLst>
              <a:ext uri="{FF2B5EF4-FFF2-40B4-BE49-F238E27FC236}">
                <a16:creationId xmlns:a16="http://schemas.microsoft.com/office/drawing/2014/main" id="{F02FA6F4-3165-4CED-ACA6-86D849A3E27B}"/>
              </a:ext>
            </a:extLst>
          </p:cNvPr>
          <p:cNvSpPr/>
          <p:nvPr/>
        </p:nvSpPr>
        <p:spPr>
          <a:xfrm rot="10800000">
            <a:off x="6977458" y="515537"/>
            <a:ext cx="342898" cy="481015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490AE0F-6BAB-E8C7-57B6-BBF371D81ECA}"/>
              </a:ext>
            </a:extLst>
          </p:cNvPr>
          <p:cNvSpPr txBox="1"/>
          <p:nvPr/>
        </p:nvSpPr>
        <p:spPr>
          <a:xfrm>
            <a:off x="6346819" y="-37249"/>
            <a:ext cx="139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Triggered Output To DAQ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464745E-FF00-CBE0-DED5-4785BAE0FEA0}"/>
              </a:ext>
            </a:extLst>
          </p:cNvPr>
          <p:cNvSpPr txBox="1"/>
          <p:nvPr/>
        </p:nvSpPr>
        <p:spPr>
          <a:xfrm>
            <a:off x="1600241" y="2968599"/>
            <a:ext cx="8179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V-Bias Programmable Port</a:t>
            </a:r>
          </a:p>
        </p:txBody>
      </p:sp>
    </p:spTree>
    <p:extLst>
      <p:ext uri="{BB962C8B-B14F-4D97-AF65-F5344CB8AC3E}">
        <p14:creationId xmlns:p14="http://schemas.microsoft.com/office/powerpoint/2010/main" val="80182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 Wan</dc:creator>
  <cp:lastModifiedBy>P. Wan</cp:lastModifiedBy>
  <cp:revision>2</cp:revision>
  <dcterms:created xsi:type="dcterms:W3CDTF">2024-05-04T15:04:30Z</dcterms:created>
  <dcterms:modified xsi:type="dcterms:W3CDTF">2024-05-04T17:10:00Z</dcterms:modified>
</cp:coreProperties>
</file>