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03A0-01D2-9D96-0A60-0458110F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AE07E-D0B4-937B-22F1-516E6AE4D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DFD3-BBF5-9BD5-13FE-3E1CB2C9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2E27-9640-A26E-B437-E8CD23E6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5E5D-AE88-1770-C913-90C966A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C4E0-0867-2970-3DAB-1849BE66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E5A4-0C60-0B55-4EE0-D9A5C93F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A3BA-4ABE-3AC8-CCD4-9A85B72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5A66-3683-A350-0F63-F29F40EE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9700-0C6F-B4F8-5656-242C9F9F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CC426-CEF3-144D-FE1A-BCAB4EDF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F6697-E311-5082-FFAA-EC6C0069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3EFD-5217-BA06-3B85-3469C05F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993B-A628-6593-3EF8-E484878D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2176-A671-33D5-FBFF-22DD5E48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7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6DD-96B7-8B04-410E-98A471BF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8DE9-6D27-E772-03ED-820E90D8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9914-CB33-D983-3B70-2D0E374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AF99-66E7-855B-9FB4-65959F57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36E7-64B4-A4FD-EB28-A2C8A81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08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781-7588-A9DE-20AD-064DE9D2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9626-CB29-88D0-B506-A6E33418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962A-97FA-0749-3D03-58100F15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DB73-404D-1B13-4943-D767E3A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A533-FF03-C324-3CA1-1D182801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47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C927-4C83-6B7D-3360-135CF77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4617-75C9-28B9-1230-457CEBF5F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F23D-5896-5919-9A37-D5229D9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6E99-4D0F-0E28-2EBA-587EC4C1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A119-7FBC-0EE8-D55F-61E1089C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4B0A-426A-44AB-9D1F-003B7721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8F8D-F5DB-0F6F-AE1C-F4C36F2E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788C-3D85-2704-64BC-18F37EF0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17FE-9F65-A97D-62E6-FBEE2B79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307AC-5975-2E65-B1DA-57AB92521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ADA9-57C2-7147-DC14-F2A6BA1AE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E8617-9489-A6D5-F9F3-F20CCE04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FC84B-00C8-A669-0170-BBDA02F3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CB893-BE50-2143-39C2-7D3C39EF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6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80DC-19C4-2FC3-887B-9C85972E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F3E9C-3DCC-2F39-9F50-D5638EE9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1870-D68F-BD16-223C-A0FCF217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F3E68-A2EB-B7D1-1188-B488D306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3C734-FA42-8C8B-7BAD-C0AD1D73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D41FA-1228-C95D-EC89-40052E0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D117-431A-08F0-C89F-66D273F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115C-87AB-65D6-4E61-F268A601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963-A2AE-41F3-8DD9-F603E699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FC1A-F101-C9D5-A51F-168E3C2C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EA2C-2A1F-8E14-AD39-20921837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F0BB-75B3-79F8-136C-CB30DE11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54CB-703D-1302-4928-D3D9E1B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6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08C0-839D-D46E-BDFA-CCC2B498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D17F7-6692-7D81-6A50-CD34F049F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EB3CC-6818-3A1E-B1BD-F625621A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AD99-F389-635B-C04D-5DB5470A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84D3-63B9-364B-2C0C-ED1FCB1F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0DFC-9132-E621-ADEF-62DC88B0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8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23403-B2D4-2E08-D390-373A75CA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E8AE-4423-4139-B22B-FB00AF76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6E3B-76CF-5493-2AF5-6BBD22A8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D7F21-7705-4AEC-A4A7-4DEA968EC51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F4C7-C6D8-FC1F-52F1-732271180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8680-218B-F646-3689-30856368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7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F60842-86BA-D21E-6A06-9FB5525B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54" y="1718274"/>
            <a:ext cx="7806690" cy="3421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7CAB6C-93AC-0F1B-377B-824AC9374E8F}"/>
              </a:ext>
            </a:extLst>
          </p:cNvPr>
          <p:cNvSpPr txBox="1"/>
          <p:nvPr/>
        </p:nvSpPr>
        <p:spPr>
          <a:xfrm>
            <a:off x="3194986" y="1890944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&lt;- Event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654E4-99AD-66F7-A450-C10D44EAE994}"/>
              </a:ext>
            </a:extLst>
          </p:cNvPr>
          <p:cNvSpPr txBox="1"/>
          <p:nvPr/>
        </p:nvSpPr>
        <p:spPr>
          <a:xfrm>
            <a:off x="3418407" y="2248280"/>
            <a:ext cx="60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Number of hits in each phi strip during event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2FFE1-B293-C353-1E6A-84F82BAFF8C6}"/>
              </a:ext>
            </a:extLst>
          </p:cNvPr>
          <p:cNvSpPr txBox="1"/>
          <p:nvPr/>
        </p:nvSpPr>
        <p:spPr>
          <a:xfrm>
            <a:off x="1068045" y="2260276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RPCs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84716-56F5-15CD-2EA5-63992C47C644}"/>
              </a:ext>
            </a:extLst>
          </p:cNvPr>
          <p:cNvSpPr txBox="1"/>
          <p:nvPr/>
        </p:nvSpPr>
        <p:spPr>
          <a:xfrm>
            <a:off x="625641" y="2641604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Triplet 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D4945-923F-5D57-667C-6820E799AAAA}"/>
              </a:ext>
            </a:extLst>
          </p:cNvPr>
          <p:cNvSpPr txBox="1"/>
          <p:nvPr/>
        </p:nvSpPr>
        <p:spPr>
          <a:xfrm>
            <a:off x="625641" y="3043462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 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23001-0840-F179-79EA-541986C5966F}"/>
              </a:ext>
            </a:extLst>
          </p:cNvPr>
          <p:cNvSpPr txBox="1"/>
          <p:nvPr/>
        </p:nvSpPr>
        <p:spPr>
          <a:xfrm>
            <a:off x="625641" y="3428999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 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32B23-ABCE-B88D-842B-D209E6323E78}"/>
              </a:ext>
            </a:extLst>
          </p:cNvPr>
          <p:cNvSpPr txBox="1"/>
          <p:nvPr/>
        </p:nvSpPr>
        <p:spPr>
          <a:xfrm>
            <a:off x="625641" y="3815130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Singlet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E00DA-51ED-98EF-D8B1-2843B734CBB0}"/>
              </a:ext>
            </a:extLst>
          </p:cNvPr>
          <p:cNvSpPr txBox="1"/>
          <p:nvPr/>
        </p:nvSpPr>
        <p:spPr>
          <a:xfrm>
            <a:off x="459525" y="4263919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Doublet 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164A90-5B23-11E3-1E2B-1ACFFFCE760D}"/>
              </a:ext>
            </a:extLst>
          </p:cNvPr>
          <p:cNvSpPr txBox="1"/>
          <p:nvPr/>
        </p:nvSpPr>
        <p:spPr>
          <a:xfrm>
            <a:off x="459525" y="4701822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Doublet Top</a:t>
            </a:r>
          </a:p>
        </p:txBody>
      </p:sp>
    </p:spTree>
    <p:extLst>
      <p:ext uri="{BB962C8B-B14F-4D97-AF65-F5344CB8AC3E}">
        <p14:creationId xmlns:p14="http://schemas.microsoft.com/office/powerpoint/2010/main" val="329294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969CD-CAC9-AB5E-652B-63DE8641C75B}"/>
              </a:ext>
            </a:extLst>
          </p:cNvPr>
          <p:cNvSpPr/>
          <p:nvPr/>
        </p:nvSpPr>
        <p:spPr>
          <a:xfrm rot="10800000">
            <a:off x="1313895" y="523783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FF0CA-D69C-F709-DA0D-4BCE9C251163}"/>
              </a:ext>
            </a:extLst>
          </p:cNvPr>
          <p:cNvSpPr/>
          <p:nvPr/>
        </p:nvSpPr>
        <p:spPr>
          <a:xfrm rot="10800000">
            <a:off x="1313894" y="828583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C1F87-043B-29E0-6A98-4CD4062192C8}"/>
              </a:ext>
            </a:extLst>
          </p:cNvPr>
          <p:cNvSpPr/>
          <p:nvPr/>
        </p:nvSpPr>
        <p:spPr>
          <a:xfrm rot="10800000">
            <a:off x="1313894" y="1133383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231D3-072E-FF5B-89EB-F1C8123D935F}"/>
              </a:ext>
            </a:extLst>
          </p:cNvPr>
          <p:cNvSpPr/>
          <p:nvPr/>
        </p:nvSpPr>
        <p:spPr>
          <a:xfrm rot="10800000">
            <a:off x="1313893" y="2611515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ED5BC-5E55-F7CA-EB7D-8D5BFCC6B1A0}"/>
              </a:ext>
            </a:extLst>
          </p:cNvPr>
          <p:cNvSpPr/>
          <p:nvPr/>
        </p:nvSpPr>
        <p:spPr>
          <a:xfrm rot="10800000">
            <a:off x="1313893" y="3846991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58752-C5B7-BEE6-F50D-7FECCC18FC85}"/>
              </a:ext>
            </a:extLst>
          </p:cNvPr>
          <p:cNvSpPr/>
          <p:nvPr/>
        </p:nvSpPr>
        <p:spPr>
          <a:xfrm rot="10800000">
            <a:off x="1313892" y="4261282"/>
            <a:ext cx="4782105" cy="26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DA487-D8CB-B9AA-A908-168A325E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721410" y="325294"/>
            <a:ext cx="4291688" cy="36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Collins</dc:creator>
  <cp:lastModifiedBy>Patrick Collins</cp:lastModifiedBy>
  <cp:revision>1</cp:revision>
  <dcterms:created xsi:type="dcterms:W3CDTF">2024-03-14T21:46:33Z</dcterms:created>
  <dcterms:modified xsi:type="dcterms:W3CDTF">2024-03-15T02:23:54Z</dcterms:modified>
</cp:coreProperties>
</file>