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2E42-94FB-C2E2-2399-E2454334B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308F6-4778-560F-4B1E-C3EBBC2B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8D784-4166-6500-9CA9-8E65F687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051B-116C-4697-9C6D-928BD027011F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52F89-03E5-E77A-61DB-B39FFA93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8ED6-B62D-2491-BBAF-C6180991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AF53-1943-4897-883B-7084E907E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8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CCE-03B1-9739-375F-48D029E3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E06C-ECFE-EFB9-026D-504F91CD5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3EA2-4D83-9A46-2902-23176D9F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051B-116C-4697-9C6D-928BD027011F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D11EE-21C9-ED0B-A6A8-63841D41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EDA3-4B8C-AF1A-1F1D-DC2904E5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AF53-1943-4897-883B-7084E907E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97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753CC-2CC8-7630-FE41-9FD38529D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701E8-CABB-296D-FA32-5D3293973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9678-5307-6FC6-2F05-391B8E51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051B-116C-4697-9C6D-928BD027011F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BB03-D71B-01A3-F7A5-958C0544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0AD0-AD6D-D296-0B3B-0EF92F8A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AF53-1943-4897-883B-7084E907E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95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66BB-CC96-36E8-4B98-BB05365D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1C4D1-A455-04A3-DF0A-7DC9D542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9F32-2DD6-310C-8FDC-C58FEC54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051B-116C-4697-9C6D-928BD027011F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6B43-7A79-CDEF-FB84-D65755D8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3F5C-3C66-4B70-A4C2-E55AC445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AF53-1943-4897-883B-7084E907E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8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519-C1C5-46CF-1E73-E64B303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DF470-9A4B-250F-D483-53B76A8B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C832C-F9E6-878C-668A-9867F7E1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051B-116C-4697-9C6D-928BD027011F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B836-6A65-303F-2B66-9ED72443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1576B-DCC8-EDD9-6EB4-A3BE73ED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AF53-1943-4897-883B-7084E907E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6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75F7-2D44-0D48-A6AF-2F75CE9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227DB-3451-C8D9-A1AD-4955D072D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088B5-8CEE-21E9-189B-A8FA5BF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A46E4-69C7-DC1F-07FE-CB6467DC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051B-116C-4697-9C6D-928BD027011F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8B499-AB5E-65EE-2854-21898C6D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069C6-67A0-1B06-54DB-066A586D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AF53-1943-4897-883B-7084E907E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9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73C0-DF87-AD47-F24B-36EF4D58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BF12-7BD8-E337-7654-BBB16F01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63328-CEF7-CD0B-7E57-E8678CFA4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D294B-911C-910D-C04B-60BE75342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66D08-1D56-08E5-5A11-A41239BF3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72555-ACED-A4C1-1303-43B39D48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051B-116C-4697-9C6D-928BD027011F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5EC1A-4D18-1783-3FF8-867DB61A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2C4A8-9B5B-4446-A7B2-1C061ABD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AF53-1943-4897-883B-7084E907E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90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AFB2-A4F2-8CD2-0D56-A64E4E44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272FB-42EA-316C-2E21-33EE2F30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051B-116C-4697-9C6D-928BD027011F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A7BF9-387E-033E-762A-FD8CD662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16701-2BB2-3B1D-8457-FE001041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AF53-1943-4897-883B-7084E907E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1EE59-3A6E-31FB-A451-0BBFE06D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051B-116C-4697-9C6D-928BD027011F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2FEFD-B573-3F95-D460-BF41CDE8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4CF33-0896-0027-1636-FFB49497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AF53-1943-4897-883B-7084E907E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38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BBBB-A47D-B72E-7615-9A42B01E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C188-9A76-7864-141E-A8F46A92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6B9B-E803-6C71-627F-04BE3B43F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9596F-8BD9-83F0-5E4E-4AC50200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051B-116C-4697-9C6D-928BD027011F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3C096-91F1-BD9C-4DF5-B6C5A40F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30ED-2D87-BF23-A26D-0D88F1D5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AF53-1943-4897-883B-7084E907E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0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2DF5-D1A4-91E7-1619-77AF3FE5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BA27D-BBD3-1D3A-BF51-917F0E985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10D78-5AC8-7237-7DA0-93BADA8C4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CD671-3A76-BE4D-47D3-CCDB8F82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051B-116C-4697-9C6D-928BD027011F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339C1-05A7-2F98-0644-73098C7F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7FCF4-53C3-5722-DAAE-BEFE5536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AF53-1943-4897-883B-7084E907E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1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9A313-40BD-9994-BE43-D056F9C9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10226-BA31-5839-55BE-CCE99534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F5744-DD2C-70D2-D571-311B1DDAD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F051B-116C-4697-9C6D-928BD027011F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5F4EB-2404-8BA7-5491-17BB98303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5254-9D91-9961-751D-94A301961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09AF53-1943-4897-883B-7084E907E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26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937F5-BE22-C06F-B8D4-9D0742FCA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54" y="1718274"/>
            <a:ext cx="7806690" cy="34214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5F2EC8-6D5D-BD45-6811-68422B78B406}"/>
              </a:ext>
            </a:extLst>
          </p:cNvPr>
          <p:cNvSpPr txBox="1"/>
          <p:nvPr/>
        </p:nvSpPr>
        <p:spPr>
          <a:xfrm>
            <a:off x="3194986" y="1890944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&lt;- Event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5A770-FBF1-51DB-20BC-260C00B01DE6}"/>
              </a:ext>
            </a:extLst>
          </p:cNvPr>
          <p:cNvSpPr txBox="1"/>
          <p:nvPr/>
        </p:nvSpPr>
        <p:spPr>
          <a:xfrm>
            <a:off x="3418407" y="2248280"/>
            <a:ext cx="60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Number of hits in each eta strip during event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478F9-6741-FD4C-53A3-BA6802B73CB1}"/>
              </a:ext>
            </a:extLst>
          </p:cNvPr>
          <p:cNvSpPr txBox="1"/>
          <p:nvPr/>
        </p:nvSpPr>
        <p:spPr>
          <a:xfrm>
            <a:off x="1068045" y="2260276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RPCs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5BE27-5DCA-B29D-A1FF-254B0CD637DF}"/>
              </a:ext>
            </a:extLst>
          </p:cNvPr>
          <p:cNvSpPr txBox="1"/>
          <p:nvPr/>
        </p:nvSpPr>
        <p:spPr>
          <a:xfrm>
            <a:off x="625641" y="2641604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Triplet 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84470-91CA-EE4B-C558-A21BFF7F6163}"/>
              </a:ext>
            </a:extLst>
          </p:cNvPr>
          <p:cNvSpPr txBox="1"/>
          <p:nvPr/>
        </p:nvSpPr>
        <p:spPr>
          <a:xfrm>
            <a:off x="625641" y="3043462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Triple 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71C16-9890-7006-88E6-13E58763189A}"/>
              </a:ext>
            </a:extLst>
          </p:cNvPr>
          <p:cNvSpPr txBox="1"/>
          <p:nvPr/>
        </p:nvSpPr>
        <p:spPr>
          <a:xfrm>
            <a:off x="625641" y="3428999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Triple 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F6B72-620C-E131-01CD-1507CDF1B602}"/>
              </a:ext>
            </a:extLst>
          </p:cNvPr>
          <p:cNvSpPr txBox="1"/>
          <p:nvPr/>
        </p:nvSpPr>
        <p:spPr>
          <a:xfrm>
            <a:off x="625641" y="3815130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Singlet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78BB3-3288-227B-808E-D8CC113A43BA}"/>
              </a:ext>
            </a:extLst>
          </p:cNvPr>
          <p:cNvSpPr txBox="1"/>
          <p:nvPr/>
        </p:nvSpPr>
        <p:spPr>
          <a:xfrm>
            <a:off x="459525" y="4263919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Doublet 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92B67-DC6D-1747-76D8-3713B20C04FA}"/>
              </a:ext>
            </a:extLst>
          </p:cNvPr>
          <p:cNvSpPr txBox="1"/>
          <p:nvPr/>
        </p:nvSpPr>
        <p:spPr>
          <a:xfrm>
            <a:off x="459525" y="4701822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Doublet Top</a:t>
            </a:r>
          </a:p>
        </p:txBody>
      </p:sp>
    </p:spTree>
    <p:extLst>
      <p:ext uri="{BB962C8B-B14F-4D97-AF65-F5344CB8AC3E}">
        <p14:creationId xmlns:p14="http://schemas.microsoft.com/office/powerpoint/2010/main" val="91354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D2DA487-D8CB-B9AA-A908-168A325E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721410" y="325294"/>
            <a:ext cx="4291688" cy="366595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9B43351-F840-000A-AFBC-313F5F7F1BE2}"/>
              </a:ext>
            </a:extLst>
          </p:cNvPr>
          <p:cNvSpPr/>
          <p:nvPr/>
        </p:nvSpPr>
        <p:spPr>
          <a:xfrm rot="10800000">
            <a:off x="1313895" y="523783"/>
            <a:ext cx="4782105" cy="266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425B07-A77C-C201-A949-FCC5DB22EA19}"/>
              </a:ext>
            </a:extLst>
          </p:cNvPr>
          <p:cNvSpPr/>
          <p:nvPr/>
        </p:nvSpPr>
        <p:spPr>
          <a:xfrm rot="10800000">
            <a:off x="1313894" y="828583"/>
            <a:ext cx="4782105" cy="266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CB2EE9-1862-9655-DF57-DCA0A8BA7CA7}"/>
              </a:ext>
            </a:extLst>
          </p:cNvPr>
          <p:cNvSpPr/>
          <p:nvPr/>
        </p:nvSpPr>
        <p:spPr>
          <a:xfrm rot="10800000">
            <a:off x="1313894" y="1133383"/>
            <a:ext cx="4782105" cy="266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B18794-9745-0DA9-F643-EE8D07C55AA0}"/>
              </a:ext>
            </a:extLst>
          </p:cNvPr>
          <p:cNvSpPr/>
          <p:nvPr/>
        </p:nvSpPr>
        <p:spPr>
          <a:xfrm rot="10800000">
            <a:off x="1313893" y="2450238"/>
            <a:ext cx="4782105" cy="266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48E16E-A07D-3D24-CD66-A871E8B14C32}"/>
              </a:ext>
            </a:extLst>
          </p:cNvPr>
          <p:cNvSpPr/>
          <p:nvPr/>
        </p:nvSpPr>
        <p:spPr>
          <a:xfrm rot="10800000">
            <a:off x="1313892" y="2755038"/>
            <a:ext cx="4782105" cy="266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24A235-789C-7B8D-5CCA-7A65DB08894D}"/>
              </a:ext>
            </a:extLst>
          </p:cNvPr>
          <p:cNvSpPr/>
          <p:nvPr/>
        </p:nvSpPr>
        <p:spPr>
          <a:xfrm rot="10800000">
            <a:off x="1313892" y="3059838"/>
            <a:ext cx="4782105" cy="266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93F531-7204-313F-FF12-74338F896C8B}"/>
              </a:ext>
            </a:extLst>
          </p:cNvPr>
          <p:cNvSpPr/>
          <p:nvPr/>
        </p:nvSpPr>
        <p:spPr>
          <a:xfrm rot="10800000">
            <a:off x="1313893" y="4418121"/>
            <a:ext cx="4782105" cy="266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1FE631-308C-62F3-D2DE-38B9A518DC25}"/>
              </a:ext>
            </a:extLst>
          </p:cNvPr>
          <p:cNvSpPr/>
          <p:nvPr/>
        </p:nvSpPr>
        <p:spPr>
          <a:xfrm rot="10800000">
            <a:off x="1313892" y="4722921"/>
            <a:ext cx="4782105" cy="266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070287-1C7C-D12C-F30D-D96A488B0E9C}"/>
              </a:ext>
            </a:extLst>
          </p:cNvPr>
          <p:cNvSpPr/>
          <p:nvPr/>
        </p:nvSpPr>
        <p:spPr>
          <a:xfrm rot="10800000">
            <a:off x="1313892" y="5027721"/>
            <a:ext cx="4782105" cy="266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4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Collins</dc:creator>
  <cp:lastModifiedBy>Patrick Collins</cp:lastModifiedBy>
  <cp:revision>1</cp:revision>
  <dcterms:created xsi:type="dcterms:W3CDTF">2024-03-22T23:11:39Z</dcterms:created>
  <dcterms:modified xsi:type="dcterms:W3CDTF">2024-03-22T23:12:37Z</dcterms:modified>
</cp:coreProperties>
</file>