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59" r:id="rId6"/>
    <p:sldId id="262" r:id="rId7"/>
    <p:sldId id="260" r:id="rId8"/>
    <p:sldId id="261" r:id="rId9"/>
    <p:sldId id="265" r:id="rId10"/>
    <p:sldId id="266" r:id="rId11"/>
    <p:sldId id="268" r:id="rId12"/>
    <p:sldId id="267" r:id="rId13"/>
    <p:sldId id="272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1" d="100"/>
          <a:sy n="71" d="100"/>
        </p:scale>
        <p:origin x="1138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03A0-01D2-9D96-0A60-0458110F8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AE07E-D0B4-937B-22F1-516E6AE4D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1DFD3-BBF5-9BD5-13FE-3E1CB2C9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2E27-9640-A26E-B437-E8CD23E6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E5E5D-AE88-1770-C913-90C966AA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09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C4E0-0867-2970-3DAB-1849BE66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CE5A4-0C60-0B55-4EE0-D9A5C93FA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A3BA-4ABE-3AC8-CCD4-9A85B72A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5A66-3683-A350-0F63-F29F40EE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C9700-0C6F-B4F8-5656-242C9F9F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16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CC426-CEF3-144D-FE1A-BCAB4EDF4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F6697-E311-5082-FFAA-EC6C00697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3EFD-5217-BA06-3B85-3469C05F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3993B-A628-6593-3EF8-E484878D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2176-A671-33D5-FBFF-22DD5E48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67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D6DD-96B7-8B04-410E-98A471BF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8DE9-6D27-E772-03ED-820E90D83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99914-CB33-D983-3B70-2D0E3740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AF99-66E7-855B-9FB4-65959F57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936E7-64B4-A4FD-EB28-A2C8A819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08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1781-7588-A9DE-20AD-064DE9D2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E9626-CB29-88D0-B506-A6E334184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A962A-97FA-0749-3D03-58100F15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2DB73-404D-1B13-4943-D767E3AA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8A533-FF03-C324-3CA1-1D182801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47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C927-4C83-6B7D-3360-135CF775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4617-75C9-28B9-1230-457CEBF5F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DF23D-5896-5919-9A37-D5229D991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96E99-4D0F-0E28-2EBA-587EC4C1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A119-7FBC-0EE8-D55F-61E1089C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84B0A-426A-44AB-9D1F-003B7721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29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8F8D-F5DB-0F6F-AE1C-F4C36F2E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A788C-3D85-2704-64BC-18F37EF0F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B17FE-9F65-A97D-62E6-FBEE2B797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307AC-5975-2E65-B1DA-57AB92521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ADA9-57C2-7147-DC14-F2A6BA1AE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E8617-9489-A6D5-F9F3-F20CCE04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FC84B-00C8-A669-0170-BBDA02F3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CB893-BE50-2143-39C2-7D3C39EF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56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80DC-19C4-2FC3-887B-9C85972E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F3E9C-3DCC-2F39-9F50-D5638EE9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1870-D68F-BD16-223C-A0FCF217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F3E68-A2EB-B7D1-1188-B488D306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0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3C734-FA42-8C8B-7BAD-C0AD1D73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D41FA-1228-C95D-EC89-40052E07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8D117-431A-08F0-C89F-66D273F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4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115C-87AB-65D6-4E61-F268A601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9963-A2AE-41F3-8DD9-F603E6995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5FC1A-F101-C9D5-A51F-168E3C2CD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EEA2C-2A1F-8E14-AD39-20921837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7F0BB-75B3-79F8-136C-CB30DE11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B54CB-703D-1302-4928-D3D9E1BF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56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08C0-839D-D46E-BDFA-CCC2B498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D17F7-6692-7D81-6A50-CD34F049F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EB3CC-6818-3A1E-B1BD-F625621A1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8AD99-F389-635B-C04D-5DB5470A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084D3-63B9-364B-2C0C-ED1FCB1F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60DFC-9132-E621-ADEF-62DC88B0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78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23403-B2D4-2E08-D390-373A75CA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5E8AE-4423-4139-B22B-FB00AF76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6E3B-76CF-5493-2AF5-6BBD22A81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CD7F21-7705-4AEC-A4A7-4DEA968EC517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F4C7-C6D8-FC1F-52F1-732271180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F8680-218B-F646-3689-30856368A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57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FB31F-3E5D-37F7-7949-53C485A5AA02}"/>
              </a:ext>
            </a:extLst>
          </p:cNvPr>
          <p:cNvSpPr txBox="1"/>
          <p:nvPr/>
        </p:nvSpPr>
        <p:spPr>
          <a:xfrm>
            <a:off x="1568824" y="1272988"/>
            <a:ext cx="834614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/>
              <a:t>Angular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9294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838A0-C6B1-B902-296D-15D0A59D2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40" y="-79416"/>
            <a:ext cx="935347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4A4963-2660-7CC2-BFB8-E34E9CFB0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595" y="762859"/>
            <a:ext cx="463614" cy="48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8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D8C3-AF41-E164-D965-AE8216A6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ProANUBIS</a:t>
            </a:r>
            <a:r>
              <a:rPr lang="en-GB" dirty="0"/>
              <a:t> during ATLAS luminosity event</a:t>
            </a:r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D23C93CF-3046-2BC0-BFCD-1CC5CBB07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772444"/>
            <a:ext cx="89154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722B249-878E-71A4-6C2E-9AEA0FB9C84A}"/>
              </a:ext>
            </a:extLst>
          </p:cNvPr>
          <p:cNvSpPr/>
          <p:nvPr/>
        </p:nvSpPr>
        <p:spPr>
          <a:xfrm>
            <a:off x="3167849" y="2077830"/>
            <a:ext cx="1362075" cy="36195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38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192F08-5E3B-A3DF-FA09-ECA687530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71" y="19050"/>
            <a:ext cx="10641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2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4EEDDB-7B83-7E59-BFF4-1C087D202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71" y="0"/>
            <a:ext cx="10641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7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B69B05-62EF-071A-90B7-185AA324F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57" y="0"/>
            <a:ext cx="10541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0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7E5546-0C92-1456-1463-F80EFDAD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92" y="0"/>
            <a:ext cx="10718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5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0D87F4-E3BF-B4B2-0474-990AF1353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71" y="0"/>
            <a:ext cx="10641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35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42119-9FE8-28B5-AFB6-C6A803AD0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71" y="161925"/>
            <a:ext cx="10641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0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C48F063-FBCF-0086-5151-1DB6D516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510"/>
            <a:ext cx="12192000" cy="645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0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C48F063-FBCF-0086-5151-1DB6D516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510"/>
            <a:ext cx="12192000" cy="6450979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A945077-6C61-9331-6B2F-B5E58CF7F5A2}"/>
              </a:ext>
            </a:extLst>
          </p:cNvPr>
          <p:cNvSpPr/>
          <p:nvPr/>
        </p:nvSpPr>
        <p:spPr>
          <a:xfrm>
            <a:off x="11277600" y="5459506"/>
            <a:ext cx="824753" cy="833718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D441FBD-BAC5-1656-E489-F4C2E3724B38}"/>
              </a:ext>
            </a:extLst>
          </p:cNvPr>
          <p:cNvCxnSpPr>
            <a:cxnSpLocks/>
          </p:cNvCxnSpPr>
          <p:nvPr/>
        </p:nvCxnSpPr>
        <p:spPr>
          <a:xfrm flipH="1" flipV="1">
            <a:off x="10865224" y="3630706"/>
            <a:ext cx="954741" cy="2108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1DFFAC-BD71-6124-6A8F-17ACC77D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380" y="1741116"/>
            <a:ext cx="3562349" cy="179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03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2A94BB-C6D7-BA0C-8A7F-E30341BD3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081"/>
            <a:ext cx="12192000" cy="65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6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DF45A-874F-EFEF-0F15-4B3907DE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80188">
            <a:off x="1040731" y="2292985"/>
            <a:ext cx="2912578" cy="285070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0ED7BC-242A-5A5A-7A71-1E5452F491AC}"/>
              </a:ext>
            </a:extLst>
          </p:cNvPr>
          <p:cNvCxnSpPr>
            <a:cxnSpLocks/>
          </p:cNvCxnSpPr>
          <p:nvPr/>
        </p:nvCxnSpPr>
        <p:spPr>
          <a:xfrm flipV="1">
            <a:off x="583974" y="1833999"/>
            <a:ext cx="1778393" cy="1612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D3EF38-0950-5E22-1CBB-F74571011702}"/>
              </a:ext>
            </a:extLst>
          </p:cNvPr>
          <p:cNvSpPr txBox="1"/>
          <p:nvPr/>
        </p:nvSpPr>
        <p:spPr>
          <a:xfrm>
            <a:off x="252153" y="2107707"/>
            <a:ext cx="147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Eta Direction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E6DDC60-28F8-3362-4A27-34E1B8C3BB37}"/>
              </a:ext>
            </a:extLst>
          </p:cNvPr>
          <p:cNvSpPr/>
          <p:nvPr/>
        </p:nvSpPr>
        <p:spPr>
          <a:xfrm>
            <a:off x="1874096" y="5207779"/>
            <a:ext cx="204186" cy="21306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6D8F7-B829-EC7A-5BB1-AFAF6E2487B5}"/>
              </a:ext>
            </a:extLst>
          </p:cNvPr>
          <p:cNvSpPr txBox="1"/>
          <p:nvPr/>
        </p:nvSpPr>
        <p:spPr>
          <a:xfrm>
            <a:off x="1173218" y="5431739"/>
            <a:ext cx="11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 Direction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341FFD-D74F-E200-6019-AC261946D22B}"/>
              </a:ext>
            </a:extLst>
          </p:cNvPr>
          <p:cNvCxnSpPr/>
          <p:nvPr/>
        </p:nvCxnSpPr>
        <p:spPr>
          <a:xfrm flipH="1" flipV="1">
            <a:off x="1928919" y="2943973"/>
            <a:ext cx="1435068" cy="163349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ED44CD69-685C-BCC9-9F2C-AFB10F140288}"/>
              </a:ext>
            </a:extLst>
          </p:cNvPr>
          <p:cNvSpPr/>
          <p:nvPr/>
        </p:nvSpPr>
        <p:spPr>
          <a:xfrm>
            <a:off x="923267" y="4202706"/>
            <a:ext cx="3027286" cy="2565647"/>
          </a:xfrm>
          <a:prstGeom prst="pie">
            <a:avLst>
              <a:gd name="adj1" fmla="val 18995286"/>
              <a:gd name="adj2" fmla="val 7533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A9354A-03CC-A3CC-E8C6-668588625393}"/>
              </a:ext>
            </a:extLst>
          </p:cNvPr>
          <p:cNvSpPr txBox="1"/>
          <p:nvPr/>
        </p:nvSpPr>
        <p:spPr>
          <a:xfrm>
            <a:off x="2779524" y="5031220"/>
            <a:ext cx="87145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45</a:t>
            </a:r>
            <a:r>
              <a:rPr lang="en-GB" sz="1800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AA3CD3-71C3-29A7-0CC5-7AF97FCF5EC1}"/>
              </a:ext>
            </a:extLst>
          </p:cNvPr>
          <p:cNvSpPr txBox="1"/>
          <p:nvPr/>
        </p:nvSpPr>
        <p:spPr>
          <a:xfrm>
            <a:off x="2815148" y="3559667"/>
            <a:ext cx="87145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50</a:t>
            </a:r>
            <a:r>
              <a:rPr lang="en-GB" sz="1800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06FC1B-FB6E-827B-DD46-1603302E3920}"/>
              </a:ext>
            </a:extLst>
          </p:cNvPr>
          <p:cNvCxnSpPr>
            <a:cxnSpLocks/>
          </p:cNvCxnSpPr>
          <p:nvPr/>
        </p:nvCxnSpPr>
        <p:spPr>
          <a:xfrm flipH="1" flipV="1">
            <a:off x="3331575" y="914916"/>
            <a:ext cx="24762" cy="45929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Partial Circle 23">
            <a:extLst>
              <a:ext uri="{FF2B5EF4-FFF2-40B4-BE49-F238E27FC236}">
                <a16:creationId xmlns:a16="http://schemas.microsoft.com/office/drawing/2014/main" id="{D7EB1C07-290C-2CA0-0BAE-925D297AEBAC}"/>
              </a:ext>
            </a:extLst>
          </p:cNvPr>
          <p:cNvSpPr/>
          <p:nvPr/>
        </p:nvSpPr>
        <p:spPr>
          <a:xfrm rot="17686702">
            <a:off x="1770871" y="3034295"/>
            <a:ext cx="3146171" cy="2988639"/>
          </a:xfrm>
          <a:prstGeom prst="pie">
            <a:avLst>
              <a:gd name="adj1" fmla="val 20169912"/>
              <a:gd name="adj2" fmla="val 2095947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Partial Circle 17">
            <a:extLst>
              <a:ext uri="{FF2B5EF4-FFF2-40B4-BE49-F238E27FC236}">
                <a16:creationId xmlns:a16="http://schemas.microsoft.com/office/drawing/2014/main" id="{DBA34E40-956C-CAC8-887E-246E91CB6B92}"/>
              </a:ext>
            </a:extLst>
          </p:cNvPr>
          <p:cNvSpPr/>
          <p:nvPr/>
        </p:nvSpPr>
        <p:spPr>
          <a:xfrm rot="17686702">
            <a:off x="1979055" y="3372578"/>
            <a:ext cx="2729801" cy="2312074"/>
          </a:xfrm>
          <a:prstGeom prst="pie">
            <a:avLst>
              <a:gd name="adj1" fmla="val 17664541"/>
              <a:gd name="adj2" fmla="val 20962643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FB31CC-C20A-4E52-A562-3224278F277F}"/>
              </a:ext>
            </a:extLst>
          </p:cNvPr>
          <p:cNvSpPr txBox="1"/>
          <p:nvPr/>
        </p:nvSpPr>
        <p:spPr>
          <a:xfrm>
            <a:off x="3421968" y="2826421"/>
            <a:ext cx="87145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en-GB" sz="1800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B36E9E8-BF92-9DE9-727D-5127E383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51" y="687111"/>
            <a:ext cx="7028801" cy="4592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03DE21-A5BD-731D-B8E7-465A9039FCCC}"/>
              </a:ext>
            </a:extLst>
          </p:cNvPr>
          <p:cNvSpPr txBox="1"/>
          <p:nvPr/>
        </p:nvSpPr>
        <p:spPr>
          <a:xfrm>
            <a:off x="542797" y="4406160"/>
            <a:ext cx="11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X-axis Direction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B96151A-0473-610B-8843-7236F2380872}"/>
              </a:ext>
            </a:extLst>
          </p:cNvPr>
          <p:cNvSpPr/>
          <p:nvPr/>
        </p:nvSpPr>
        <p:spPr>
          <a:xfrm>
            <a:off x="1315795" y="4516261"/>
            <a:ext cx="204186" cy="21306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0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DDC1991-DE4C-1B6E-D5AC-31CF97FFA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95" y="1052281"/>
            <a:ext cx="4159525" cy="4251414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2BEE03D-C4E3-02F9-85E2-FB353E509BA3}"/>
              </a:ext>
            </a:extLst>
          </p:cNvPr>
          <p:cNvSpPr/>
          <p:nvPr/>
        </p:nvSpPr>
        <p:spPr>
          <a:xfrm>
            <a:off x="4868309" y="3889967"/>
            <a:ext cx="204186" cy="21306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BD601E-D7DB-BCDD-A2AC-6C442F4A4201}"/>
              </a:ext>
            </a:extLst>
          </p:cNvPr>
          <p:cNvSpPr txBox="1"/>
          <p:nvPr/>
        </p:nvSpPr>
        <p:spPr>
          <a:xfrm>
            <a:off x="4193605" y="3866916"/>
            <a:ext cx="11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Eta Direction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34D0FC-1353-A8F1-81A8-E6C196B33528}"/>
              </a:ext>
            </a:extLst>
          </p:cNvPr>
          <p:cNvCxnSpPr>
            <a:cxnSpLocks/>
          </p:cNvCxnSpPr>
          <p:nvPr/>
        </p:nvCxnSpPr>
        <p:spPr>
          <a:xfrm flipV="1">
            <a:off x="1108732" y="4953000"/>
            <a:ext cx="2966050" cy="17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CB471D-C545-3D15-D271-953278477101}"/>
              </a:ext>
            </a:extLst>
          </p:cNvPr>
          <p:cNvSpPr txBox="1"/>
          <p:nvPr/>
        </p:nvSpPr>
        <p:spPr>
          <a:xfrm>
            <a:off x="1840586" y="4970684"/>
            <a:ext cx="224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 Direction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EFD0B3-E898-D2D8-F099-4A20310D98D3}"/>
              </a:ext>
            </a:extLst>
          </p:cNvPr>
          <p:cNvCxnSpPr>
            <a:cxnSpLocks/>
          </p:cNvCxnSpPr>
          <p:nvPr/>
        </p:nvCxnSpPr>
        <p:spPr>
          <a:xfrm flipV="1">
            <a:off x="2646811" y="1192306"/>
            <a:ext cx="0" cy="29107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Partial Circle 21">
            <a:extLst>
              <a:ext uri="{FF2B5EF4-FFF2-40B4-BE49-F238E27FC236}">
                <a16:creationId xmlns:a16="http://schemas.microsoft.com/office/drawing/2014/main" id="{FCD5AF97-1466-C0FB-8CDD-ED8258CF4C23}"/>
              </a:ext>
            </a:extLst>
          </p:cNvPr>
          <p:cNvSpPr/>
          <p:nvPr/>
        </p:nvSpPr>
        <p:spPr>
          <a:xfrm rot="18847305">
            <a:off x="1133168" y="2820208"/>
            <a:ext cx="3027286" cy="2565647"/>
          </a:xfrm>
          <a:prstGeom prst="pie">
            <a:avLst>
              <a:gd name="adj1" fmla="val 18995286"/>
              <a:gd name="adj2" fmla="val 7533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72C598-F924-5A10-B4BF-B7672EA4D8D4}"/>
              </a:ext>
            </a:extLst>
          </p:cNvPr>
          <p:cNvSpPr txBox="1"/>
          <p:nvPr/>
        </p:nvSpPr>
        <p:spPr>
          <a:xfrm>
            <a:off x="2779059" y="3257266"/>
            <a:ext cx="824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latin typeface="Google Sans"/>
              </a:rPr>
              <a:t>θ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D27D9B4-1F91-DB48-C6DB-6E06BC32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938" y="1255059"/>
            <a:ext cx="5549918" cy="3626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774B36-0FB7-D0C8-2CBB-42A3DBCC2CD0}"/>
              </a:ext>
            </a:extLst>
          </p:cNvPr>
          <p:cNvSpPr txBox="1"/>
          <p:nvPr/>
        </p:nvSpPr>
        <p:spPr>
          <a:xfrm>
            <a:off x="4281941" y="2610935"/>
            <a:ext cx="11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Y-axis Direction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F5E7E9AD-3832-38C7-AC4E-3624A58E3B9C}"/>
              </a:ext>
            </a:extLst>
          </p:cNvPr>
          <p:cNvSpPr/>
          <p:nvPr/>
        </p:nvSpPr>
        <p:spPr>
          <a:xfrm>
            <a:off x="5002302" y="2539014"/>
            <a:ext cx="304236" cy="408372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3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8C5B835-11A7-0A12-0506-C2E7A1115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" y="0"/>
            <a:ext cx="12173327" cy="676121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C2A680-BD5B-AAA2-D3C3-02510F74E0AF}"/>
              </a:ext>
            </a:extLst>
          </p:cNvPr>
          <p:cNvCxnSpPr/>
          <p:nvPr/>
        </p:nvCxnSpPr>
        <p:spPr>
          <a:xfrm>
            <a:off x="1059365" y="1929161"/>
            <a:ext cx="0" cy="252017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3BD22B-9FA2-44FE-D217-5D62C3E187DF}"/>
              </a:ext>
            </a:extLst>
          </p:cNvPr>
          <p:cNvCxnSpPr/>
          <p:nvPr/>
        </p:nvCxnSpPr>
        <p:spPr>
          <a:xfrm>
            <a:off x="0" y="1906859"/>
            <a:ext cx="3412273" cy="0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12EA06-DA2A-E204-59C3-D4B020DFDC0F}"/>
              </a:ext>
            </a:extLst>
          </p:cNvPr>
          <p:cNvSpPr txBox="1"/>
          <p:nvPr/>
        </p:nvSpPr>
        <p:spPr>
          <a:xfrm>
            <a:off x="0" y="3380608"/>
            <a:ext cx="8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5B2027-5032-3197-1B43-E785490BFD76}"/>
              </a:ext>
            </a:extLst>
          </p:cNvPr>
          <p:cNvCxnSpPr/>
          <p:nvPr/>
        </p:nvCxnSpPr>
        <p:spPr>
          <a:xfrm>
            <a:off x="18673" y="4445619"/>
            <a:ext cx="3412273" cy="0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FEA4B33-4DA3-E6E6-F5B0-FBE7ABD4C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999" y="3135472"/>
            <a:ext cx="1076320" cy="1310147"/>
          </a:xfrm>
          <a:prstGeom prst="rect">
            <a:avLst/>
          </a:prstGeom>
        </p:spPr>
      </p:pic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51B2876B-20A8-544D-BFE1-DDAEE147F4C0}"/>
              </a:ext>
            </a:extLst>
          </p:cNvPr>
          <p:cNvSpPr/>
          <p:nvPr/>
        </p:nvSpPr>
        <p:spPr>
          <a:xfrm rot="17686702">
            <a:off x="-2216538" y="668582"/>
            <a:ext cx="11003862" cy="6891253"/>
          </a:xfrm>
          <a:prstGeom prst="pie">
            <a:avLst>
              <a:gd name="adj1" fmla="val 20169912"/>
              <a:gd name="adj2" fmla="val 2116670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58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313B34E-4A6C-ADB7-17D2-7951ACE02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859" y="4634951"/>
            <a:ext cx="4140694" cy="234254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204F82-45AB-FA18-AF95-DF0ACDE62635}"/>
              </a:ext>
            </a:extLst>
          </p:cNvPr>
          <p:cNvCxnSpPr>
            <a:cxnSpLocks/>
          </p:cNvCxnSpPr>
          <p:nvPr/>
        </p:nvCxnSpPr>
        <p:spPr>
          <a:xfrm>
            <a:off x="4684308" y="-3880843"/>
            <a:ext cx="0" cy="872206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A5986D-D1F2-B364-17F7-C03C358C9823}"/>
              </a:ext>
            </a:extLst>
          </p:cNvPr>
          <p:cNvSpPr txBox="1"/>
          <p:nvPr/>
        </p:nvSpPr>
        <p:spPr>
          <a:xfrm>
            <a:off x="3369129" y="2204950"/>
            <a:ext cx="2726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56m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F3E25-6C9E-A47F-E5FE-529C7D9A77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65"/>
          <a:stretch/>
        </p:blipFill>
        <p:spPr>
          <a:xfrm>
            <a:off x="4920652" y="-4677856"/>
            <a:ext cx="3373116" cy="9519078"/>
          </a:xfrm>
          <a:prstGeom prst="rect">
            <a:avLst/>
          </a:prstGeom>
        </p:spPr>
      </p:pic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3E35A02F-124E-8A2D-5BF6-FE241EAB7B5C}"/>
              </a:ext>
            </a:extLst>
          </p:cNvPr>
          <p:cNvSpPr/>
          <p:nvPr/>
        </p:nvSpPr>
        <p:spPr>
          <a:xfrm rot="17686702">
            <a:off x="-4051458" y="-3289741"/>
            <a:ext cx="18183261" cy="18843070"/>
          </a:xfrm>
          <a:prstGeom prst="pie">
            <a:avLst>
              <a:gd name="adj1" fmla="val 20117571"/>
              <a:gd name="adj2" fmla="val 2051528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9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0CEFF2-E3BF-ADAB-6812-7D62BD624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80188">
            <a:off x="1040731" y="2292985"/>
            <a:ext cx="2912578" cy="285070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C6DE8B2-E30B-6C90-2678-998223455EA9}"/>
              </a:ext>
            </a:extLst>
          </p:cNvPr>
          <p:cNvCxnSpPr>
            <a:cxnSpLocks/>
          </p:cNvCxnSpPr>
          <p:nvPr/>
        </p:nvCxnSpPr>
        <p:spPr>
          <a:xfrm flipV="1">
            <a:off x="583974" y="1833999"/>
            <a:ext cx="1778393" cy="1612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626EAF-6B57-F562-3DFA-C71AD8EFC9B7}"/>
              </a:ext>
            </a:extLst>
          </p:cNvPr>
          <p:cNvSpPr txBox="1"/>
          <p:nvPr/>
        </p:nvSpPr>
        <p:spPr>
          <a:xfrm>
            <a:off x="252153" y="2107707"/>
            <a:ext cx="147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Eta Direction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F1FA5F7-E022-1060-7C22-861073097348}"/>
              </a:ext>
            </a:extLst>
          </p:cNvPr>
          <p:cNvSpPr/>
          <p:nvPr/>
        </p:nvSpPr>
        <p:spPr>
          <a:xfrm>
            <a:off x="1874096" y="5207779"/>
            <a:ext cx="204186" cy="21306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ECD90-74ED-A206-34B5-FB3486A6DDED}"/>
              </a:ext>
            </a:extLst>
          </p:cNvPr>
          <p:cNvSpPr txBox="1"/>
          <p:nvPr/>
        </p:nvSpPr>
        <p:spPr>
          <a:xfrm>
            <a:off x="1199392" y="5184728"/>
            <a:ext cx="11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 Direction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9A52CD-A072-98FB-E10A-028764651BFB}"/>
              </a:ext>
            </a:extLst>
          </p:cNvPr>
          <p:cNvCxnSpPr/>
          <p:nvPr/>
        </p:nvCxnSpPr>
        <p:spPr>
          <a:xfrm flipH="1" flipV="1">
            <a:off x="1928919" y="2943973"/>
            <a:ext cx="1435068" cy="163349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9B3AFC-48BD-0234-99E8-4151E7555F32}"/>
              </a:ext>
            </a:extLst>
          </p:cNvPr>
          <p:cNvSpPr txBox="1"/>
          <p:nvPr/>
        </p:nvSpPr>
        <p:spPr>
          <a:xfrm>
            <a:off x="2779524" y="5031220"/>
            <a:ext cx="87145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45</a:t>
            </a:r>
            <a:r>
              <a:rPr lang="en-GB" sz="1800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B1A510-7653-EBF4-AEE6-92F8132AC2C7}"/>
              </a:ext>
            </a:extLst>
          </p:cNvPr>
          <p:cNvCxnSpPr>
            <a:cxnSpLocks/>
          </p:cNvCxnSpPr>
          <p:nvPr/>
        </p:nvCxnSpPr>
        <p:spPr>
          <a:xfrm flipV="1">
            <a:off x="3356337" y="1448215"/>
            <a:ext cx="0" cy="405967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34161164-438C-7E3A-2DC8-EC367242B363}"/>
              </a:ext>
            </a:extLst>
          </p:cNvPr>
          <p:cNvSpPr/>
          <p:nvPr/>
        </p:nvSpPr>
        <p:spPr>
          <a:xfrm>
            <a:off x="923267" y="4202706"/>
            <a:ext cx="3027286" cy="2565647"/>
          </a:xfrm>
          <a:prstGeom prst="pie">
            <a:avLst>
              <a:gd name="adj1" fmla="val 18995286"/>
              <a:gd name="adj2" fmla="val 7533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6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30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ProANUBIS during ATLAS luminosity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Collins</dc:creator>
  <cp:lastModifiedBy>Patrick Collins</cp:lastModifiedBy>
  <cp:revision>10</cp:revision>
  <dcterms:created xsi:type="dcterms:W3CDTF">2024-03-14T21:46:33Z</dcterms:created>
  <dcterms:modified xsi:type="dcterms:W3CDTF">2024-04-06T00:04:05Z</dcterms:modified>
</cp:coreProperties>
</file>