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68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03A0-01D2-9D96-0A60-0458110F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AE07E-D0B4-937B-22F1-516E6AE4D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DFD3-BBF5-9BD5-13FE-3E1CB2C9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2E27-9640-A26E-B437-E8CD23E6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5E5D-AE88-1770-C913-90C966A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C4E0-0867-2970-3DAB-1849BE66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E5A4-0C60-0B55-4EE0-D9A5C93F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A3BA-4ABE-3AC8-CCD4-9A85B72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5A66-3683-A350-0F63-F29F40EE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9700-0C6F-B4F8-5656-242C9F9F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CC426-CEF3-144D-FE1A-BCAB4EDF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F6697-E311-5082-FFAA-EC6C0069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3EFD-5217-BA06-3B85-3469C05F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993B-A628-6593-3EF8-E484878D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2176-A671-33D5-FBFF-22DD5E48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7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D6DD-96B7-8B04-410E-98A471BF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8DE9-6D27-E772-03ED-820E90D8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9914-CB33-D983-3B70-2D0E374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AF99-66E7-855B-9FB4-65959F57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36E7-64B4-A4FD-EB28-A2C8A81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08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781-7588-A9DE-20AD-064DE9D2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9626-CB29-88D0-B506-A6E33418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962A-97FA-0749-3D03-58100F15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DB73-404D-1B13-4943-D767E3AA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A533-FF03-C324-3CA1-1D182801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47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C927-4C83-6B7D-3360-135CF77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4617-75C9-28B9-1230-457CEBF5F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DF23D-5896-5919-9A37-D5229D9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6E99-4D0F-0E28-2EBA-587EC4C1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A119-7FBC-0EE8-D55F-61E1089C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4B0A-426A-44AB-9D1F-003B7721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8F8D-F5DB-0F6F-AE1C-F4C36F2E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788C-3D85-2704-64BC-18F37EF0F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17FE-9F65-A97D-62E6-FBEE2B79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307AC-5975-2E65-B1DA-57AB92521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ADA9-57C2-7147-DC14-F2A6BA1AE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E8617-9489-A6D5-F9F3-F20CCE04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FC84B-00C8-A669-0170-BBDA02F3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CB893-BE50-2143-39C2-7D3C39EF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6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80DC-19C4-2FC3-887B-9C85972E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F3E9C-3DCC-2F39-9F50-D5638EE9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1870-D68F-BD16-223C-A0FCF217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F3E68-A2EB-B7D1-1188-B488D306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3C734-FA42-8C8B-7BAD-C0AD1D73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D41FA-1228-C95D-EC89-40052E0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8D117-431A-08F0-C89F-66D273F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115C-87AB-65D6-4E61-F268A601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963-A2AE-41F3-8DD9-F603E699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FC1A-F101-C9D5-A51F-168E3C2CD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EA2C-2A1F-8E14-AD39-20921837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F0BB-75B3-79F8-136C-CB30DE11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54CB-703D-1302-4928-D3D9E1BF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6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08C0-839D-D46E-BDFA-CCC2B498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D17F7-6692-7D81-6A50-CD34F049F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EB3CC-6818-3A1E-B1BD-F625621A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AD99-F389-635B-C04D-5DB5470A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84D3-63B9-364B-2C0C-ED1FCB1F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0DFC-9132-E621-ADEF-62DC88B0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8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23403-B2D4-2E08-D390-373A75CA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E8AE-4423-4139-B22B-FB00AF76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6E3B-76CF-5493-2AF5-6BBD22A8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D7F21-7705-4AEC-A4A7-4DEA968EC517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F4C7-C6D8-FC1F-52F1-732271180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8680-218B-F646-3689-30856368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7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FB31F-3E5D-37F7-7949-53C485A5AA02}"/>
              </a:ext>
            </a:extLst>
          </p:cNvPr>
          <p:cNvSpPr txBox="1"/>
          <p:nvPr/>
        </p:nvSpPr>
        <p:spPr>
          <a:xfrm>
            <a:off x="1568824" y="1272988"/>
            <a:ext cx="834614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/>
              <a:t>Angular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294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1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48F063-FBCF-0086-5151-1DB6D516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10"/>
            <a:ext cx="12192000" cy="64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48F063-FBCF-0086-5151-1DB6D516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10"/>
            <a:ext cx="12192000" cy="6450979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A945077-6C61-9331-6B2F-B5E58CF7F5A2}"/>
              </a:ext>
            </a:extLst>
          </p:cNvPr>
          <p:cNvSpPr/>
          <p:nvPr/>
        </p:nvSpPr>
        <p:spPr>
          <a:xfrm>
            <a:off x="11277600" y="5459506"/>
            <a:ext cx="824753" cy="833718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441FBD-BAC5-1656-E489-F4C2E3724B38}"/>
              </a:ext>
            </a:extLst>
          </p:cNvPr>
          <p:cNvCxnSpPr>
            <a:cxnSpLocks/>
          </p:cNvCxnSpPr>
          <p:nvPr/>
        </p:nvCxnSpPr>
        <p:spPr>
          <a:xfrm flipH="1" flipV="1">
            <a:off x="10865224" y="3630706"/>
            <a:ext cx="954741" cy="210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DFFAC-BD71-6124-6A8F-17ACC77D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80" y="1741116"/>
            <a:ext cx="3562349" cy="17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A94BB-C6D7-BA0C-8A7F-E30341BD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81"/>
            <a:ext cx="12192000" cy="65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6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DF45A-874F-EFEF-0F15-4B3907DE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80188">
            <a:off x="1040731" y="2292985"/>
            <a:ext cx="2912578" cy="28507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0ED7BC-242A-5A5A-7A71-1E5452F491AC}"/>
              </a:ext>
            </a:extLst>
          </p:cNvPr>
          <p:cNvCxnSpPr>
            <a:cxnSpLocks/>
          </p:cNvCxnSpPr>
          <p:nvPr/>
        </p:nvCxnSpPr>
        <p:spPr>
          <a:xfrm flipV="1">
            <a:off x="583974" y="1833999"/>
            <a:ext cx="1778393" cy="161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D3EF38-0950-5E22-1CBB-F74571011702}"/>
              </a:ext>
            </a:extLst>
          </p:cNvPr>
          <p:cNvSpPr txBox="1"/>
          <p:nvPr/>
        </p:nvSpPr>
        <p:spPr>
          <a:xfrm>
            <a:off x="252153" y="2107707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E6DDC60-28F8-3362-4A27-34E1B8C3BB37}"/>
              </a:ext>
            </a:extLst>
          </p:cNvPr>
          <p:cNvSpPr/>
          <p:nvPr/>
        </p:nvSpPr>
        <p:spPr>
          <a:xfrm>
            <a:off x="1874096" y="5207779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6D8F7-B829-EC7A-5BB1-AFAF6E2487B5}"/>
              </a:ext>
            </a:extLst>
          </p:cNvPr>
          <p:cNvSpPr txBox="1"/>
          <p:nvPr/>
        </p:nvSpPr>
        <p:spPr>
          <a:xfrm>
            <a:off x="1199392" y="5184728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341FFD-D74F-E200-6019-AC261946D22B}"/>
              </a:ext>
            </a:extLst>
          </p:cNvPr>
          <p:cNvCxnSpPr/>
          <p:nvPr/>
        </p:nvCxnSpPr>
        <p:spPr>
          <a:xfrm flipH="1" flipV="1">
            <a:off x="1928919" y="2943973"/>
            <a:ext cx="1435068" cy="16334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D44CD69-685C-BCC9-9F2C-AFB10F140288}"/>
              </a:ext>
            </a:extLst>
          </p:cNvPr>
          <p:cNvSpPr/>
          <p:nvPr/>
        </p:nvSpPr>
        <p:spPr>
          <a:xfrm>
            <a:off x="923267" y="4202706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9354A-03CC-A3CC-E8C6-668588625393}"/>
              </a:ext>
            </a:extLst>
          </p:cNvPr>
          <p:cNvSpPr txBox="1"/>
          <p:nvPr/>
        </p:nvSpPr>
        <p:spPr>
          <a:xfrm>
            <a:off x="2779524" y="5031220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A3CD3-71C3-29A7-0CC5-7AF97FCF5EC1}"/>
              </a:ext>
            </a:extLst>
          </p:cNvPr>
          <p:cNvSpPr txBox="1"/>
          <p:nvPr/>
        </p:nvSpPr>
        <p:spPr>
          <a:xfrm>
            <a:off x="2815148" y="3559667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06FC1B-FB6E-827B-DD46-1603302E3920}"/>
              </a:ext>
            </a:extLst>
          </p:cNvPr>
          <p:cNvCxnSpPr>
            <a:cxnSpLocks/>
          </p:cNvCxnSpPr>
          <p:nvPr/>
        </p:nvCxnSpPr>
        <p:spPr>
          <a:xfrm flipH="1" flipV="1">
            <a:off x="3331575" y="914916"/>
            <a:ext cx="24762" cy="45929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D7EB1C07-290C-2CA0-0BAE-925D297AEBAC}"/>
              </a:ext>
            </a:extLst>
          </p:cNvPr>
          <p:cNvSpPr/>
          <p:nvPr/>
        </p:nvSpPr>
        <p:spPr>
          <a:xfrm rot="17686702">
            <a:off x="1770871" y="3034295"/>
            <a:ext cx="3146171" cy="2988639"/>
          </a:xfrm>
          <a:prstGeom prst="pie">
            <a:avLst>
              <a:gd name="adj1" fmla="val 20169912"/>
              <a:gd name="adj2" fmla="val 2095947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DBA34E40-956C-CAC8-887E-246E91CB6B92}"/>
              </a:ext>
            </a:extLst>
          </p:cNvPr>
          <p:cNvSpPr/>
          <p:nvPr/>
        </p:nvSpPr>
        <p:spPr>
          <a:xfrm rot="17686702">
            <a:off x="1979055" y="3372578"/>
            <a:ext cx="2729801" cy="2312074"/>
          </a:xfrm>
          <a:prstGeom prst="pie">
            <a:avLst>
              <a:gd name="adj1" fmla="val 17664541"/>
              <a:gd name="adj2" fmla="val 20962643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FB31CC-C20A-4E52-A562-3224278F277F}"/>
              </a:ext>
            </a:extLst>
          </p:cNvPr>
          <p:cNvSpPr txBox="1"/>
          <p:nvPr/>
        </p:nvSpPr>
        <p:spPr>
          <a:xfrm>
            <a:off x="3421968" y="2826421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36E9E8-BF92-9DE9-727D-5127E383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51" y="687111"/>
            <a:ext cx="7028801" cy="45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DDC1991-DE4C-1B6E-D5AC-31CF97FF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95" y="1052281"/>
            <a:ext cx="4159525" cy="4251414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2BEE03D-C4E3-02F9-85E2-FB353E509BA3}"/>
              </a:ext>
            </a:extLst>
          </p:cNvPr>
          <p:cNvSpPr/>
          <p:nvPr/>
        </p:nvSpPr>
        <p:spPr>
          <a:xfrm>
            <a:off x="4868309" y="3889967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D601E-D7DB-BCDD-A2AC-6C442F4A4201}"/>
              </a:ext>
            </a:extLst>
          </p:cNvPr>
          <p:cNvSpPr txBox="1"/>
          <p:nvPr/>
        </p:nvSpPr>
        <p:spPr>
          <a:xfrm>
            <a:off x="4193605" y="3866916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4D0FC-1353-A8F1-81A8-E6C196B33528}"/>
              </a:ext>
            </a:extLst>
          </p:cNvPr>
          <p:cNvCxnSpPr>
            <a:cxnSpLocks/>
          </p:cNvCxnSpPr>
          <p:nvPr/>
        </p:nvCxnSpPr>
        <p:spPr>
          <a:xfrm flipV="1">
            <a:off x="1108732" y="4953000"/>
            <a:ext cx="2966050" cy="17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CB471D-C545-3D15-D271-953278477101}"/>
              </a:ext>
            </a:extLst>
          </p:cNvPr>
          <p:cNvSpPr txBox="1"/>
          <p:nvPr/>
        </p:nvSpPr>
        <p:spPr>
          <a:xfrm>
            <a:off x="1840586" y="4970684"/>
            <a:ext cx="224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EFD0B3-E898-D2D8-F099-4A20310D98D3}"/>
              </a:ext>
            </a:extLst>
          </p:cNvPr>
          <p:cNvCxnSpPr>
            <a:cxnSpLocks/>
          </p:cNvCxnSpPr>
          <p:nvPr/>
        </p:nvCxnSpPr>
        <p:spPr>
          <a:xfrm flipV="1">
            <a:off x="2646811" y="1192306"/>
            <a:ext cx="0" cy="29107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FCD5AF97-1466-C0FB-8CDD-ED8258CF4C23}"/>
              </a:ext>
            </a:extLst>
          </p:cNvPr>
          <p:cNvSpPr/>
          <p:nvPr/>
        </p:nvSpPr>
        <p:spPr>
          <a:xfrm rot="18847305">
            <a:off x="1133168" y="2820208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72C598-F924-5A10-B4BF-B7672EA4D8D4}"/>
              </a:ext>
            </a:extLst>
          </p:cNvPr>
          <p:cNvSpPr txBox="1"/>
          <p:nvPr/>
        </p:nvSpPr>
        <p:spPr>
          <a:xfrm>
            <a:off x="2779059" y="3257266"/>
            <a:ext cx="82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θ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27D9B4-1F91-DB48-C6DB-6E06BC32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938" y="1255059"/>
            <a:ext cx="5549918" cy="36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3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8C5B835-11A7-0A12-0506-C2E7A111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" y="0"/>
            <a:ext cx="12173327" cy="676121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2A680-BD5B-AAA2-D3C3-02510F74E0AF}"/>
              </a:ext>
            </a:extLst>
          </p:cNvPr>
          <p:cNvCxnSpPr/>
          <p:nvPr/>
        </p:nvCxnSpPr>
        <p:spPr>
          <a:xfrm>
            <a:off x="1059365" y="1929161"/>
            <a:ext cx="0" cy="25201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3BD22B-9FA2-44FE-D217-5D62C3E187DF}"/>
              </a:ext>
            </a:extLst>
          </p:cNvPr>
          <p:cNvCxnSpPr/>
          <p:nvPr/>
        </p:nvCxnSpPr>
        <p:spPr>
          <a:xfrm>
            <a:off x="0" y="1906859"/>
            <a:ext cx="341227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12EA06-DA2A-E204-59C3-D4B020DFDC0F}"/>
              </a:ext>
            </a:extLst>
          </p:cNvPr>
          <p:cNvSpPr txBox="1"/>
          <p:nvPr/>
        </p:nvSpPr>
        <p:spPr>
          <a:xfrm>
            <a:off x="0" y="3380608"/>
            <a:ext cx="8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B2027-5032-3197-1B43-E785490BFD76}"/>
              </a:ext>
            </a:extLst>
          </p:cNvPr>
          <p:cNvCxnSpPr/>
          <p:nvPr/>
        </p:nvCxnSpPr>
        <p:spPr>
          <a:xfrm>
            <a:off x="18673" y="4445619"/>
            <a:ext cx="341227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FEA4B33-4DA3-E6E6-F5B0-FBE7ABD4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99" y="3135472"/>
            <a:ext cx="1076320" cy="1310147"/>
          </a:xfrm>
          <a:prstGeom prst="rect">
            <a:avLst/>
          </a:prstGeom>
        </p:spPr>
      </p:pic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51B2876B-20A8-544D-BFE1-DDAEE147F4C0}"/>
              </a:ext>
            </a:extLst>
          </p:cNvPr>
          <p:cNvSpPr/>
          <p:nvPr/>
        </p:nvSpPr>
        <p:spPr>
          <a:xfrm rot="17686702">
            <a:off x="-2216538" y="668582"/>
            <a:ext cx="11003862" cy="6891253"/>
          </a:xfrm>
          <a:prstGeom prst="pie">
            <a:avLst>
              <a:gd name="adj1" fmla="val 20169912"/>
              <a:gd name="adj2" fmla="val 2116670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8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313B34E-4A6C-ADB7-17D2-7951ACE0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859" y="4634951"/>
            <a:ext cx="4140694" cy="234254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204F82-45AB-FA18-AF95-DF0ACDE62635}"/>
              </a:ext>
            </a:extLst>
          </p:cNvPr>
          <p:cNvCxnSpPr>
            <a:cxnSpLocks/>
          </p:cNvCxnSpPr>
          <p:nvPr/>
        </p:nvCxnSpPr>
        <p:spPr>
          <a:xfrm>
            <a:off x="4684308" y="-3880843"/>
            <a:ext cx="0" cy="872206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A5986D-D1F2-B364-17F7-C03C358C9823}"/>
              </a:ext>
            </a:extLst>
          </p:cNvPr>
          <p:cNvSpPr txBox="1"/>
          <p:nvPr/>
        </p:nvSpPr>
        <p:spPr>
          <a:xfrm>
            <a:off x="3369129" y="2204950"/>
            <a:ext cx="2726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56m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F3E25-6C9E-A47F-E5FE-529C7D9A7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65"/>
          <a:stretch/>
        </p:blipFill>
        <p:spPr>
          <a:xfrm>
            <a:off x="4920652" y="-4677856"/>
            <a:ext cx="3373116" cy="9519078"/>
          </a:xfrm>
          <a:prstGeom prst="rect">
            <a:avLst/>
          </a:prstGeom>
        </p:spPr>
      </p:pic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3E35A02F-124E-8A2D-5BF6-FE241EAB7B5C}"/>
              </a:ext>
            </a:extLst>
          </p:cNvPr>
          <p:cNvSpPr/>
          <p:nvPr/>
        </p:nvSpPr>
        <p:spPr>
          <a:xfrm rot="17686702">
            <a:off x="-4051458" y="-3289741"/>
            <a:ext cx="18183261" cy="18843070"/>
          </a:xfrm>
          <a:prstGeom prst="pie">
            <a:avLst>
              <a:gd name="adj1" fmla="val 20117571"/>
              <a:gd name="adj2" fmla="val 2051528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9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16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Collins</dc:creator>
  <cp:lastModifiedBy>Patrick Collins</cp:lastModifiedBy>
  <cp:revision>5</cp:revision>
  <dcterms:created xsi:type="dcterms:W3CDTF">2024-03-14T21:46:33Z</dcterms:created>
  <dcterms:modified xsi:type="dcterms:W3CDTF">2024-03-25T18:13:54Z</dcterms:modified>
</cp:coreProperties>
</file>