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81" r:id="rId10"/>
    <p:sldId id="282" r:id="rId11"/>
    <p:sldId id="270" r:id="rId12"/>
    <p:sldId id="271" r:id="rId13"/>
  </p:sldIdLst>
  <p:sldSz cx="18288000" cy="10287000"/>
  <p:notesSz cx="6858000" cy="9144000"/>
  <p:embeddedFontLst>
    <p:embeddedFont>
      <p:font typeface="Codec Pro ExtraBold" panose="020B0604020202020204" charset="0"/>
      <p:regular r:id="rId15"/>
    </p:embeddedFont>
    <p:embeddedFont>
      <p:font typeface="Open Sauce" panose="020B0604020202020204" charset="0"/>
      <p:regular r:id="rId16"/>
    </p:embeddedFont>
    <p:embeddedFont>
      <p:font typeface="Open Sauce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CE812C"/>
    <a:srgbClr val="A03947"/>
    <a:srgbClr val="82511C"/>
    <a:srgbClr val="DEA260"/>
    <a:srgbClr val="D9954B"/>
    <a:srgbClr val="E3B179"/>
    <a:srgbClr val="ECC9A2"/>
    <a:srgbClr val="F6E5D3"/>
    <a:srgbClr val="6E1B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2795A-C3C8-44D6-9BEF-201A18817809}" v="6" dt="2024-05-11T01:29:03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20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202211578 (Rojas Arevalo,Luis Ricardo)" userId="81288547-7364-4321-aae9-02dbaaf1fdec" providerId="ADAL" clId="{245ED066-B617-4AA0-8D19-A6DD355E67B3}"/>
    <pc:docChg chg="custSel addSld modSld">
      <pc:chgData name="I202211578 (Rojas Arevalo,Luis Ricardo)" userId="81288547-7364-4321-aae9-02dbaaf1fdec" providerId="ADAL" clId="{245ED066-B617-4AA0-8D19-A6DD355E67B3}" dt="2023-11-12T03:11:30.027" v="35" actId="14100"/>
      <pc:docMkLst>
        <pc:docMk/>
      </pc:docMkLst>
      <pc:sldChg chg="addSp delSp modSp mod">
        <pc:chgData name="I202211578 (Rojas Arevalo,Luis Ricardo)" userId="81288547-7364-4321-aae9-02dbaaf1fdec" providerId="ADAL" clId="{245ED066-B617-4AA0-8D19-A6DD355E67B3}" dt="2023-11-12T03:11:05.690" v="30" actId="14100"/>
        <pc:sldMkLst>
          <pc:docMk/>
          <pc:sldMk cId="0" sldId="257"/>
        </pc:sldMkLst>
        <pc:picChg chg="add mod">
          <ac:chgData name="I202211578 (Rojas Arevalo,Luis Ricardo)" userId="81288547-7364-4321-aae9-02dbaaf1fdec" providerId="ADAL" clId="{245ED066-B617-4AA0-8D19-A6DD355E67B3}" dt="2023-11-12T03:11:00.863" v="29" actId="1076"/>
          <ac:picMkLst>
            <pc:docMk/>
            <pc:sldMk cId="0" sldId="257"/>
            <ac:picMk id="9" creationId="{6F553ED8-C1CE-B7B3-9D3D-3920E24C94FF}"/>
          </ac:picMkLst>
        </pc:picChg>
        <pc:picChg chg="mod">
          <ac:chgData name="I202211578 (Rojas Arevalo,Luis Ricardo)" userId="81288547-7364-4321-aae9-02dbaaf1fdec" providerId="ADAL" clId="{245ED066-B617-4AA0-8D19-A6DD355E67B3}" dt="2023-11-12T03:11:05.690" v="30" actId="14100"/>
          <ac:picMkLst>
            <pc:docMk/>
            <pc:sldMk cId="0" sldId="257"/>
            <ac:picMk id="21" creationId="{29B3640A-7876-B17F-6920-D3957A48B18D}"/>
          </ac:picMkLst>
        </pc:picChg>
        <pc:picChg chg="del">
          <ac:chgData name="I202211578 (Rojas Arevalo,Luis Ricardo)" userId="81288547-7364-4321-aae9-02dbaaf1fdec" providerId="ADAL" clId="{245ED066-B617-4AA0-8D19-A6DD355E67B3}" dt="2023-11-12T03:10:53.012" v="25" actId="478"/>
          <ac:picMkLst>
            <pc:docMk/>
            <pc:sldMk cId="0" sldId="257"/>
            <ac:picMk id="22" creationId="{E24C99FF-E0B5-8EDB-FEE8-0FFC2BE4F8C2}"/>
          </ac:picMkLst>
        </pc:picChg>
      </pc:sldChg>
      <pc:sldChg chg="addSp delSp modSp mod">
        <pc:chgData name="I202211578 (Rojas Arevalo,Luis Ricardo)" userId="81288547-7364-4321-aae9-02dbaaf1fdec" providerId="ADAL" clId="{245ED066-B617-4AA0-8D19-A6DD355E67B3}" dt="2023-11-12T03:11:30.027" v="35" actId="14100"/>
        <pc:sldMkLst>
          <pc:docMk/>
          <pc:sldMk cId="0" sldId="261"/>
        </pc:sldMkLst>
        <pc:picChg chg="add mod">
          <ac:chgData name="I202211578 (Rojas Arevalo,Luis Ricardo)" userId="81288547-7364-4321-aae9-02dbaaf1fdec" providerId="ADAL" clId="{245ED066-B617-4AA0-8D19-A6DD355E67B3}" dt="2023-11-12T03:11:30.027" v="35" actId="14100"/>
          <ac:picMkLst>
            <pc:docMk/>
            <pc:sldMk cId="0" sldId="261"/>
            <ac:picMk id="5" creationId="{544F3AE9-040C-20AA-A38E-2C9FA4754F87}"/>
          </ac:picMkLst>
        </pc:picChg>
        <pc:picChg chg="del">
          <ac:chgData name="I202211578 (Rojas Arevalo,Luis Ricardo)" userId="81288547-7364-4321-aae9-02dbaaf1fdec" providerId="ADAL" clId="{245ED066-B617-4AA0-8D19-A6DD355E67B3}" dt="2023-11-12T03:11:20.392" v="32" actId="478"/>
          <ac:picMkLst>
            <pc:docMk/>
            <pc:sldMk cId="0" sldId="261"/>
            <ac:picMk id="12" creationId="{603D932F-2011-C0CE-431A-44C0A7BB543E}"/>
          </ac:picMkLst>
        </pc:picChg>
      </pc:sldChg>
      <pc:sldChg chg="addSp modSp mod">
        <pc:chgData name="I202211578 (Rojas Arevalo,Luis Ricardo)" userId="81288547-7364-4321-aae9-02dbaaf1fdec" providerId="ADAL" clId="{245ED066-B617-4AA0-8D19-A6DD355E67B3}" dt="2023-11-12T03:08:57" v="6" actId="14100"/>
        <pc:sldMkLst>
          <pc:docMk/>
          <pc:sldMk cId="0" sldId="262"/>
        </pc:sldMkLst>
        <pc:picChg chg="add mod">
          <ac:chgData name="I202211578 (Rojas Arevalo,Luis Ricardo)" userId="81288547-7364-4321-aae9-02dbaaf1fdec" providerId="ADAL" clId="{245ED066-B617-4AA0-8D19-A6DD355E67B3}" dt="2023-11-12T03:08:57" v="6" actId="14100"/>
          <ac:picMkLst>
            <pc:docMk/>
            <pc:sldMk cId="0" sldId="262"/>
            <ac:picMk id="6" creationId="{9676E703-C6AB-AC13-A676-B8D6BBF92EAD}"/>
          </ac:picMkLst>
        </pc:picChg>
      </pc:sldChg>
      <pc:sldChg chg="addSp modSp add mod">
        <pc:chgData name="I202211578 (Rojas Arevalo,Luis Ricardo)" userId="81288547-7364-4321-aae9-02dbaaf1fdec" providerId="ADAL" clId="{245ED066-B617-4AA0-8D19-A6DD355E67B3}" dt="2023-11-12T03:09:13.479" v="11" actId="1076"/>
        <pc:sldMkLst>
          <pc:docMk/>
          <pc:sldMk cId="2957502962" sldId="272"/>
        </pc:sldMkLst>
        <pc:picChg chg="add mod">
          <ac:chgData name="I202211578 (Rojas Arevalo,Luis Ricardo)" userId="81288547-7364-4321-aae9-02dbaaf1fdec" providerId="ADAL" clId="{245ED066-B617-4AA0-8D19-A6DD355E67B3}" dt="2023-11-12T03:09:13.479" v="11" actId="1076"/>
          <ac:picMkLst>
            <pc:docMk/>
            <pc:sldMk cId="2957502962" sldId="272"/>
            <ac:picMk id="6" creationId="{16F1D819-45C5-E7B8-E8C9-86171126B6CA}"/>
          </ac:picMkLst>
        </pc:picChg>
      </pc:sldChg>
      <pc:sldChg chg="addSp modSp add mod">
        <pc:chgData name="I202211578 (Rojas Arevalo,Luis Ricardo)" userId="81288547-7364-4321-aae9-02dbaaf1fdec" providerId="ADAL" clId="{245ED066-B617-4AA0-8D19-A6DD355E67B3}" dt="2023-11-12T03:10:17.065" v="24" actId="1076"/>
        <pc:sldMkLst>
          <pc:docMk/>
          <pc:sldMk cId="2845010941" sldId="273"/>
        </pc:sldMkLst>
        <pc:picChg chg="add mod">
          <ac:chgData name="I202211578 (Rojas Arevalo,Luis Ricardo)" userId="81288547-7364-4321-aae9-02dbaaf1fdec" providerId="ADAL" clId="{245ED066-B617-4AA0-8D19-A6DD355E67B3}" dt="2023-11-12T03:10:17.065" v="24" actId="1076"/>
          <ac:picMkLst>
            <pc:docMk/>
            <pc:sldMk cId="2845010941" sldId="273"/>
            <ac:picMk id="6" creationId="{4E92C960-9DA0-DEDB-A29C-6B5D6ACFBD23}"/>
          </ac:picMkLst>
        </pc:picChg>
      </pc:sldChg>
      <pc:sldChg chg="addSp modSp add mod">
        <pc:chgData name="I202211578 (Rojas Arevalo,Luis Ricardo)" userId="81288547-7364-4321-aae9-02dbaaf1fdec" providerId="ADAL" clId="{245ED066-B617-4AA0-8D19-A6DD355E67B3}" dt="2023-11-12T03:09:55.016" v="20" actId="1076"/>
        <pc:sldMkLst>
          <pc:docMk/>
          <pc:sldMk cId="1772005296" sldId="274"/>
        </pc:sldMkLst>
        <pc:picChg chg="add mod">
          <ac:chgData name="I202211578 (Rojas Arevalo,Luis Ricardo)" userId="81288547-7364-4321-aae9-02dbaaf1fdec" providerId="ADAL" clId="{245ED066-B617-4AA0-8D19-A6DD355E67B3}" dt="2023-11-12T03:09:55.016" v="20" actId="1076"/>
          <ac:picMkLst>
            <pc:docMk/>
            <pc:sldMk cId="1772005296" sldId="274"/>
            <ac:picMk id="6" creationId="{6C430884-8829-4845-0B7D-2F58E0D6D34D}"/>
          </ac:picMkLst>
        </pc:picChg>
      </pc:sldChg>
      <pc:sldChg chg="addSp modSp add mod">
        <pc:chgData name="I202211578 (Rojas Arevalo,Luis Ricardo)" userId="81288547-7364-4321-aae9-02dbaaf1fdec" providerId="ADAL" clId="{245ED066-B617-4AA0-8D19-A6DD355E67B3}" dt="2023-11-12T03:09:34.608" v="15" actId="1076"/>
        <pc:sldMkLst>
          <pc:docMk/>
          <pc:sldMk cId="2194943397" sldId="275"/>
        </pc:sldMkLst>
        <pc:picChg chg="add mod">
          <ac:chgData name="I202211578 (Rojas Arevalo,Luis Ricardo)" userId="81288547-7364-4321-aae9-02dbaaf1fdec" providerId="ADAL" clId="{245ED066-B617-4AA0-8D19-A6DD355E67B3}" dt="2023-11-12T03:09:34.608" v="15" actId="1076"/>
          <ac:picMkLst>
            <pc:docMk/>
            <pc:sldMk cId="2194943397" sldId="275"/>
            <ac:picMk id="6" creationId="{5B061439-51B6-9E8D-4C11-CD1C238B32A0}"/>
          </ac:picMkLst>
        </pc:picChg>
      </pc:sldChg>
    </pc:docChg>
  </pc:docChgLst>
  <pc:docChgLst>
    <pc:chgData name="I202211578 (Rojas Arevalo,Luis Ricardo)" userId="81288547-7364-4321-aae9-02dbaaf1fdec" providerId="ADAL" clId="{3D72795A-C3C8-44D6-9BEF-201A18817809}"/>
    <pc:docChg chg="undo custSel addSld delSld modSld">
      <pc:chgData name="I202211578 (Rojas Arevalo,Luis Ricardo)" userId="81288547-7364-4321-aae9-02dbaaf1fdec" providerId="ADAL" clId="{3D72795A-C3C8-44D6-9BEF-201A18817809}" dt="2024-05-11T01:57:02.843" v="263" actId="20577"/>
      <pc:docMkLst>
        <pc:docMk/>
      </pc:docMkLst>
      <pc:sldChg chg="modSp mod">
        <pc:chgData name="I202211578 (Rojas Arevalo,Luis Ricardo)" userId="81288547-7364-4321-aae9-02dbaaf1fdec" providerId="ADAL" clId="{3D72795A-C3C8-44D6-9BEF-201A18817809}" dt="2024-05-11T01:04:15.565" v="92" actId="20577"/>
        <pc:sldMkLst>
          <pc:docMk/>
          <pc:sldMk cId="0" sldId="256"/>
        </pc:sldMkLst>
        <pc:spChg chg="mod">
          <ac:chgData name="I202211578 (Rojas Arevalo,Luis Ricardo)" userId="81288547-7364-4321-aae9-02dbaaf1fdec" providerId="ADAL" clId="{3D72795A-C3C8-44D6-9BEF-201A18817809}" dt="2024-05-11T01:03:39.196" v="51" actId="5793"/>
          <ac:spMkLst>
            <pc:docMk/>
            <pc:sldMk cId="0" sldId="256"/>
            <ac:spMk id="19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1:40.199" v="24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4:15.565" v="92" actId="20577"/>
          <ac:spMkLst>
            <pc:docMk/>
            <pc:sldMk cId="0" sldId="256"/>
            <ac:spMk id="26" creationId="{DED4E894-6E14-20A3-4D30-54AEEAED086B}"/>
          </ac:spMkLst>
        </pc:spChg>
      </pc:sldChg>
      <pc:sldChg chg="addSp delSp modSp mod">
        <pc:chgData name="I202211578 (Rojas Arevalo,Luis Ricardo)" userId="81288547-7364-4321-aae9-02dbaaf1fdec" providerId="ADAL" clId="{3D72795A-C3C8-44D6-9BEF-201A18817809}" dt="2024-05-11T01:21:15.769" v="214" actId="1076"/>
        <pc:sldMkLst>
          <pc:docMk/>
          <pc:sldMk cId="0" sldId="257"/>
        </pc:sldMkLst>
        <pc:spChg chg="mod">
          <ac:chgData name="I202211578 (Rojas Arevalo,Luis Ricardo)" userId="81288547-7364-4321-aae9-02dbaaf1fdec" providerId="ADAL" clId="{3D72795A-C3C8-44D6-9BEF-201A18817809}" dt="2024-05-11T01:04:40.182" v="94" actId="20577"/>
          <ac:spMkLst>
            <pc:docMk/>
            <pc:sldMk cId="0" sldId="257"/>
            <ac:spMk id="7" creationId="{00000000-0000-0000-0000-000000000000}"/>
          </ac:spMkLst>
        </pc:spChg>
        <pc:picChg chg="del">
          <ac:chgData name="I202211578 (Rojas Arevalo,Luis Ricardo)" userId="81288547-7364-4321-aae9-02dbaaf1fdec" providerId="ADAL" clId="{3D72795A-C3C8-44D6-9BEF-201A18817809}" dt="2024-05-11T01:04:42.325" v="95" actId="478"/>
          <ac:picMkLst>
            <pc:docMk/>
            <pc:sldMk cId="0" sldId="257"/>
            <ac:picMk id="9" creationId="{6F553ED8-C1CE-B7B3-9D3D-3920E24C94FF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1:15.769" v="214" actId="1076"/>
          <ac:picMkLst>
            <pc:docMk/>
            <pc:sldMk cId="0" sldId="257"/>
            <ac:picMk id="10" creationId="{12868069-A5CD-F7B9-02AD-DE1C52ABB311}"/>
          </ac:picMkLst>
        </pc:picChg>
      </pc:sldChg>
      <pc:sldChg chg="addSp delSp modSp mod">
        <pc:chgData name="I202211578 (Rojas Arevalo,Luis Ricardo)" userId="81288547-7364-4321-aae9-02dbaaf1fdec" providerId="ADAL" clId="{3D72795A-C3C8-44D6-9BEF-201A18817809}" dt="2024-05-11T01:21:27.368" v="221" actId="1076"/>
        <pc:sldMkLst>
          <pc:docMk/>
          <pc:sldMk cId="0" sldId="258"/>
        </pc:sldMkLst>
        <pc:spChg chg="mod">
          <ac:chgData name="I202211578 (Rojas Arevalo,Luis Ricardo)" userId="81288547-7364-4321-aae9-02dbaaf1fdec" providerId="ADAL" clId="{3D72795A-C3C8-44D6-9BEF-201A18817809}" dt="2024-05-11T01:04:56.866" v="96"/>
          <ac:spMkLst>
            <pc:docMk/>
            <pc:sldMk cId="0" sldId="258"/>
            <ac:spMk id="31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6:12.842" v="107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5:12.125" v="98"/>
          <ac:spMkLst>
            <pc:docMk/>
            <pc:sldMk cId="0" sldId="258"/>
            <ac:spMk id="35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6:35.904" v="112" actId="20577"/>
          <ac:spMkLst>
            <pc:docMk/>
            <pc:sldMk cId="0" sldId="258"/>
            <ac:spMk id="37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6:43.144" v="113"/>
          <ac:spMkLst>
            <pc:docMk/>
            <pc:sldMk cId="0" sldId="258"/>
            <ac:spMk id="39" creationId="{00000000-0000-0000-0000-000000000000}"/>
          </ac:spMkLst>
        </pc:spChg>
        <pc:grpChg chg="mod">
          <ac:chgData name="I202211578 (Rojas Arevalo,Luis Ricardo)" userId="81288547-7364-4321-aae9-02dbaaf1fdec" providerId="ADAL" clId="{3D72795A-C3C8-44D6-9BEF-201A18817809}" dt="2024-05-11T01:06:13.567" v="109" actId="1076"/>
          <ac:grpSpMkLst>
            <pc:docMk/>
            <pc:sldMk cId="0" sldId="258"/>
            <ac:grpSpMk id="42" creationId="{2E26D948-A12D-17AB-ADF8-FB1751FC4421}"/>
          </ac:grpSpMkLst>
        </pc:grpChg>
        <pc:picChg chg="mod">
          <ac:chgData name="I202211578 (Rojas Arevalo,Luis Ricardo)" userId="81288547-7364-4321-aae9-02dbaaf1fdec" providerId="ADAL" clId="{3D72795A-C3C8-44D6-9BEF-201A18817809}" dt="2024-05-11T01:06:13.567" v="109" actId="1076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I202211578 (Rojas Arevalo,Luis Ricardo)" userId="81288547-7364-4321-aae9-02dbaaf1fdec" providerId="ADAL" clId="{3D72795A-C3C8-44D6-9BEF-201A18817809}" dt="2024-05-11T01:06:48.435" v="114" actId="478"/>
          <ac:picMkLst>
            <pc:docMk/>
            <pc:sldMk cId="0" sldId="258"/>
            <ac:picMk id="43" creationId="{DE9C37C4-60D1-8BAF-9AC3-AB82BDFBD5DC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1:27.368" v="221" actId="1076"/>
          <ac:picMkLst>
            <pc:docMk/>
            <pc:sldMk cId="0" sldId="258"/>
            <ac:picMk id="44" creationId="{1601E39E-DA54-0039-06AE-C369C21DAC9B}"/>
          </ac:picMkLst>
        </pc:picChg>
      </pc:sldChg>
      <pc:sldChg chg="addSp delSp modSp mod">
        <pc:chgData name="I202211578 (Rojas Arevalo,Luis Ricardo)" userId="81288547-7364-4321-aae9-02dbaaf1fdec" providerId="ADAL" clId="{3D72795A-C3C8-44D6-9BEF-201A18817809}" dt="2024-05-11T01:57:02.843" v="263" actId="20577"/>
        <pc:sldMkLst>
          <pc:docMk/>
          <pc:sldMk cId="0" sldId="259"/>
        </pc:sldMkLst>
        <pc:spChg chg="mod">
          <ac:chgData name="I202211578 (Rojas Arevalo,Luis Ricardo)" userId="81288547-7364-4321-aae9-02dbaaf1fdec" providerId="ADAL" clId="{3D72795A-C3C8-44D6-9BEF-201A18817809}" dt="2024-05-11T01:57:02.843" v="263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07:22.752" v="117"/>
          <ac:spMkLst>
            <pc:docMk/>
            <pc:sldMk cId="0" sldId="259"/>
            <ac:spMk id="15" creationId="{00000000-0000-0000-0000-000000000000}"/>
          </ac:spMkLst>
        </pc:spChg>
        <pc:picChg chg="add mod">
          <ac:chgData name="I202211578 (Rojas Arevalo,Luis Ricardo)" userId="81288547-7364-4321-aae9-02dbaaf1fdec" providerId="ADAL" clId="{3D72795A-C3C8-44D6-9BEF-201A18817809}" dt="2024-05-11T01:21:46.520" v="229" actId="1076"/>
          <ac:picMkLst>
            <pc:docMk/>
            <pc:sldMk cId="0" sldId="259"/>
            <ac:picMk id="16" creationId="{376ABAF8-8E64-4156-8CCC-DEC0DDCB61A9}"/>
          </ac:picMkLst>
        </pc:picChg>
        <pc:picChg chg="del">
          <ac:chgData name="I202211578 (Rojas Arevalo,Luis Ricardo)" userId="81288547-7364-4321-aae9-02dbaaf1fdec" providerId="ADAL" clId="{3D72795A-C3C8-44D6-9BEF-201A18817809}" dt="2024-05-11T01:21:36.524" v="222" actId="478"/>
          <ac:picMkLst>
            <pc:docMk/>
            <pc:sldMk cId="0" sldId="259"/>
            <ac:picMk id="17" creationId="{31159178-DE13-218F-4CC5-B693D8113494}"/>
          </ac:picMkLst>
        </pc:picChg>
      </pc:sldChg>
      <pc:sldChg chg="modSp mod">
        <pc:chgData name="I202211578 (Rojas Arevalo,Luis Ricardo)" userId="81288547-7364-4321-aae9-02dbaaf1fdec" providerId="ADAL" clId="{3D72795A-C3C8-44D6-9BEF-201A18817809}" dt="2024-05-11T01:07:49.173" v="142" actId="20577"/>
        <pc:sldMkLst>
          <pc:docMk/>
          <pc:sldMk cId="0" sldId="260"/>
        </pc:sldMkLst>
        <pc:spChg chg="mod">
          <ac:chgData name="I202211578 (Rojas Arevalo,Luis Ricardo)" userId="81288547-7364-4321-aae9-02dbaaf1fdec" providerId="ADAL" clId="{3D72795A-C3C8-44D6-9BEF-201A18817809}" dt="2024-05-11T01:07:49.173" v="142" actId="20577"/>
          <ac:spMkLst>
            <pc:docMk/>
            <pc:sldMk cId="0" sldId="260"/>
            <ac:spMk id="27" creationId="{00000000-0000-0000-0000-000000000000}"/>
          </ac:spMkLst>
        </pc:spChg>
      </pc:sldChg>
      <pc:sldChg chg="addSp delSp modSp mod">
        <pc:chgData name="I202211578 (Rojas Arevalo,Luis Ricardo)" userId="81288547-7364-4321-aae9-02dbaaf1fdec" providerId="ADAL" clId="{3D72795A-C3C8-44D6-9BEF-201A18817809}" dt="2024-05-11T01:20:59.599" v="207" actId="1076"/>
        <pc:sldMkLst>
          <pc:docMk/>
          <pc:sldMk cId="0" sldId="261"/>
        </pc:sldMkLst>
        <pc:spChg chg="mod">
          <ac:chgData name="I202211578 (Rojas Arevalo,Luis Ricardo)" userId="81288547-7364-4321-aae9-02dbaaf1fdec" providerId="ADAL" clId="{3D72795A-C3C8-44D6-9BEF-201A18817809}" dt="2024-05-11T01:08:05.916" v="143"/>
          <ac:spMkLst>
            <pc:docMk/>
            <pc:sldMk cId="0" sldId="261"/>
            <ac:spMk id="9" creationId="{00000000-0000-0000-0000-000000000000}"/>
          </ac:spMkLst>
        </pc:spChg>
        <pc:picChg chg="del">
          <ac:chgData name="I202211578 (Rojas Arevalo,Luis Ricardo)" userId="81288547-7364-4321-aae9-02dbaaf1fdec" providerId="ADAL" clId="{3D72795A-C3C8-44D6-9BEF-201A18817809}" dt="2024-05-11T01:20:53.652" v="202" actId="478"/>
          <ac:picMkLst>
            <pc:docMk/>
            <pc:sldMk cId="0" sldId="261"/>
            <ac:picMk id="5" creationId="{544F3AE9-040C-20AA-A38E-2C9FA4754F87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0:59.599" v="207" actId="1076"/>
          <ac:picMkLst>
            <pc:docMk/>
            <pc:sldMk cId="0" sldId="261"/>
            <ac:picMk id="6" creationId="{131EFD71-D906-B4AD-3855-6A9B8C899BFE}"/>
          </ac:picMkLst>
        </pc:picChg>
      </pc:sldChg>
      <pc:sldChg chg="addSp delSp modSp mod">
        <pc:chgData name="I202211578 (Rojas Arevalo,Luis Ricardo)" userId="81288547-7364-4321-aae9-02dbaaf1fdec" providerId="ADAL" clId="{3D72795A-C3C8-44D6-9BEF-201A18817809}" dt="2024-05-11T01:23:02.352" v="235" actId="1076"/>
        <pc:sldMkLst>
          <pc:docMk/>
          <pc:sldMk cId="0" sldId="262"/>
        </pc:sldMkLst>
        <pc:picChg chg="del">
          <ac:chgData name="I202211578 (Rojas Arevalo,Luis Ricardo)" userId="81288547-7364-4321-aae9-02dbaaf1fdec" providerId="ADAL" clId="{3D72795A-C3C8-44D6-9BEF-201A18817809}" dt="2024-05-11T01:08:12.512" v="144" actId="478"/>
          <ac:picMkLst>
            <pc:docMk/>
            <pc:sldMk cId="0" sldId="262"/>
            <ac:picMk id="6" creationId="{9676E703-C6AB-AC13-A676-B8D6BBF92EAD}"/>
          </ac:picMkLst>
        </pc:picChg>
        <pc:picChg chg="add del mod">
          <ac:chgData name="I202211578 (Rojas Arevalo,Luis Ricardo)" userId="81288547-7364-4321-aae9-02dbaaf1fdec" providerId="ADAL" clId="{3D72795A-C3C8-44D6-9BEF-201A18817809}" dt="2024-05-11T01:22:55.618" v="230" actId="478"/>
          <ac:picMkLst>
            <pc:docMk/>
            <pc:sldMk cId="0" sldId="262"/>
            <ac:picMk id="7" creationId="{47BAC4F5-6292-0F88-CADE-FA353C969079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3:02.352" v="235" actId="1076"/>
          <ac:picMkLst>
            <pc:docMk/>
            <pc:sldMk cId="0" sldId="262"/>
            <ac:picMk id="9" creationId="{69F56E70-F35F-045E-FCFC-657D03AC37F4}"/>
          </ac:picMkLst>
        </pc:picChg>
      </pc:sldChg>
      <pc:sldChg chg="addSp delSp modSp mod">
        <pc:chgData name="I202211578 (Rojas Arevalo,Luis Ricardo)" userId="81288547-7364-4321-aae9-02dbaaf1fdec" providerId="ADAL" clId="{3D72795A-C3C8-44D6-9BEF-201A18817809}" dt="2024-05-11T01:24:12.510" v="252" actId="1076"/>
        <pc:sldMkLst>
          <pc:docMk/>
          <pc:sldMk cId="0" sldId="270"/>
        </pc:sldMkLst>
        <pc:spChg chg="mod">
          <ac:chgData name="I202211578 (Rojas Arevalo,Luis Ricardo)" userId="81288547-7364-4321-aae9-02dbaaf1fdec" providerId="ADAL" clId="{3D72795A-C3C8-44D6-9BEF-201A18817809}" dt="2024-05-11T01:16:57.855" v="197"/>
          <ac:spMkLst>
            <pc:docMk/>
            <pc:sldMk cId="0" sldId="270"/>
            <ac:spMk id="9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17:11.813" v="198"/>
          <ac:spMkLst>
            <pc:docMk/>
            <pc:sldMk cId="0" sldId="270"/>
            <ac:spMk id="16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17:24.275" v="199"/>
          <ac:spMkLst>
            <pc:docMk/>
            <pc:sldMk cId="0" sldId="270"/>
            <ac:spMk id="22" creationId="{00000000-0000-0000-0000-000000000000}"/>
          </ac:spMkLst>
        </pc:spChg>
        <pc:spChg chg="mod">
          <ac:chgData name="I202211578 (Rojas Arevalo,Luis Ricardo)" userId="81288547-7364-4321-aae9-02dbaaf1fdec" providerId="ADAL" clId="{3D72795A-C3C8-44D6-9BEF-201A18817809}" dt="2024-05-11T01:17:39.590" v="200"/>
          <ac:spMkLst>
            <pc:docMk/>
            <pc:sldMk cId="0" sldId="270"/>
            <ac:spMk id="25" creationId="{00000000-0000-0000-0000-000000000000}"/>
          </ac:spMkLst>
        </pc:spChg>
        <pc:picChg chg="mod">
          <ac:chgData name="I202211578 (Rojas Arevalo,Luis Ricardo)" userId="81288547-7364-4321-aae9-02dbaaf1fdec" providerId="ADAL" clId="{3D72795A-C3C8-44D6-9BEF-201A18817809}" dt="2024-05-11T01:24:06.964" v="249" actId="1076"/>
          <ac:picMkLst>
            <pc:docMk/>
            <pc:sldMk cId="0" sldId="270"/>
            <ac:picMk id="2" creationId="{00000000-0000-0000-0000-000000000000}"/>
          </ac:picMkLst>
        </pc:picChg>
        <pc:picChg chg="del">
          <ac:chgData name="I202211578 (Rojas Arevalo,Luis Ricardo)" userId="81288547-7364-4321-aae9-02dbaaf1fdec" providerId="ADAL" clId="{3D72795A-C3C8-44D6-9BEF-201A18817809}" dt="2024-05-11T01:23:24.256" v="236" actId="478"/>
          <ac:picMkLst>
            <pc:docMk/>
            <pc:sldMk cId="0" sldId="270"/>
            <ac:picMk id="7" creationId="{4292F022-A23E-C28F-C92B-0449E56177C7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3:35.743" v="242" actId="14100"/>
          <ac:picMkLst>
            <pc:docMk/>
            <pc:sldMk cId="0" sldId="270"/>
            <ac:picMk id="10" creationId="{68E36534-D0EC-2E33-DB95-2485C6ABCF34}"/>
          </ac:picMkLst>
        </pc:picChg>
        <pc:picChg chg="del">
          <ac:chgData name="I202211578 (Rojas Arevalo,Luis Ricardo)" userId="81288547-7364-4321-aae9-02dbaaf1fdec" providerId="ADAL" clId="{3D72795A-C3C8-44D6-9BEF-201A18817809}" dt="2024-05-11T01:23:38.224" v="243" actId="478"/>
          <ac:picMkLst>
            <pc:docMk/>
            <pc:sldMk cId="0" sldId="270"/>
            <ac:picMk id="12" creationId="{B8782515-24CF-0CBA-922C-4E36C0FE1CF9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4:12.510" v="252" actId="1076"/>
          <ac:picMkLst>
            <pc:docMk/>
            <pc:sldMk cId="0" sldId="270"/>
            <ac:picMk id="14" creationId="{C0E14502-51A8-BA67-D6A8-DF58A9C2C049}"/>
          </ac:picMkLst>
        </pc:picChg>
      </pc:sldChg>
      <pc:sldChg chg="delSp mod">
        <pc:chgData name="I202211578 (Rojas Arevalo,Luis Ricardo)" userId="81288547-7364-4321-aae9-02dbaaf1fdec" providerId="ADAL" clId="{3D72795A-C3C8-44D6-9BEF-201A18817809}" dt="2024-05-11T01:24:17.720" v="253" actId="478"/>
        <pc:sldMkLst>
          <pc:docMk/>
          <pc:sldMk cId="0" sldId="271"/>
        </pc:sldMkLst>
        <pc:picChg chg="del">
          <ac:chgData name="I202211578 (Rojas Arevalo,Luis Ricardo)" userId="81288547-7364-4321-aae9-02dbaaf1fdec" providerId="ADAL" clId="{3D72795A-C3C8-44D6-9BEF-201A18817809}" dt="2024-05-11T01:24:17.720" v="253" actId="478"/>
          <ac:picMkLst>
            <pc:docMk/>
            <pc:sldMk cId="0" sldId="271"/>
            <ac:picMk id="26" creationId="{C986C05E-DDA2-9F77-BD87-63B1C83EB0D8}"/>
          </ac:picMkLst>
        </pc:picChg>
      </pc:sldChg>
      <pc:sldChg chg="addSp delSp modSp mod">
        <pc:chgData name="I202211578 (Rojas Arevalo,Luis Ricardo)" userId="81288547-7364-4321-aae9-02dbaaf1fdec" providerId="ADAL" clId="{3D72795A-C3C8-44D6-9BEF-201A18817809}" dt="2024-05-11T01:13:13.318" v="154" actId="1076"/>
        <pc:sldMkLst>
          <pc:docMk/>
          <pc:sldMk cId="2957502962" sldId="272"/>
        </pc:sldMkLst>
        <pc:picChg chg="del">
          <ac:chgData name="I202211578 (Rojas Arevalo,Luis Ricardo)" userId="81288547-7364-4321-aae9-02dbaaf1fdec" providerId="ADAL" clId="{3D72795A-C3C8-44D6-9BEF-201A18817809}" dt="2024-05-11T01:08:13.756" v="145" actId="478"/>
          <ac:picMkLst>
            <pc:docMk/>
            <pc:sldMk cId="2957502962" sldId="272"/>
            <ac:picMk id="6" creationId="{16F1D819-45C5-E7B8-E8C9-86171126B6CA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13:13.318" v="154" actId="1076"/>
          <ac:picMkLst>
            <pc:docMk/>
            <pc:sldMk cId="2957502962" sldId="272"/>
            <ac:picMk id="7" creationId="{0B8AA873-03E0-A744-F84E-AF6F4FA32F90}"/>
          </ac:picMkLst>
        </pc:picChg>
      </pc:sldChg>
      <pc:sldChg chg="addSp delSp modSp mod">
        <pc:chgData name="I202211578 (Rojas Arevalo,Luis Ricardo)" userId="81288547-7364-4321-aae9-02dbaaf1fdec" providerId="ADAL" clId="{3D72795A-C3C8-44D6-9BEF-201A18817809}" dt="2024-05-11T01:14:12.458" v="165" actId="1076"/>
        <pc:sldMkLst>
          <pc:docMk/>
          <pc:sldMk cId="2845010941" sldId="273"/>
        </pc:sldMkLst>
        <pc:picChg chg="del">
          <ac:chgData name="I202211578 (Rojas Arevalo,Luis Ricardo)" userId="81288547-7364-4321-aae9-02dbaaf1fdec" providerId="ADAL" clId="{3D72795A-C3C8-44D6-9BEF-201A18817809}" dt="2024-05-11T01:08:18.968" v="148" actId="478"/>
          <ac:picMkLst>
            <pc:docMk/>
            <pc:sldMk cId="2845010941" sldId="273"/>
            <ac:picMk id="6" creationId="{4E92C960-9DA0-DEDB-A29C-6B5D6ACFBD23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14:12.458" v="165" actId="1076"/>
          <ac:picMkLst>
            <pc:docMk/>
            <pc:sldMk cId="2845010941" sldId="273"/>
            <ac:picMk id="7" creationId="{D7E09A31-E045-7A2D-5824-A7A88FAD1F8A}"/>
          </ac:picMkLst>
        </pc:picChg>
      </pc:sldChg>
      <pc:sldChg chg="del">
        <pc:chgData name="I202211578 (Rojas Arevalo,Luis Ricardo)" userId="81288547-7364-4321-aae9-02dbaaf1fdec" providerId="ADAL" clId="{3D72795A-C3C8-44D6-9BEF-201A18817809}" dt="2024-05-11T01:08:16.131" v="147" actId="47"/>
        <pc:sldMkLst>
          <pc:docMk/>
          <pc:sldMk cId="1772005296" sldId="274"/>
        </pc:sldMkLst>
      </pc:sldChg>
      <pc:sldChg chg="addSp delSp modSp mod">
        <pc:chgData name="I202211578 (Rojas Arevalo,Luis Ricardo)" userId="81288547-7364-4321-aae9-02dbaaf1fdec" providerId="ADAL" clId="{3D72795A-C3C8-44D6-9BEF-201A18817809}" dt="2024-05-11T01:13:42.216" v="157" actId="1076"/>
        <pc:sldMkLst>
          <pc:docMk/>
          <pc:sldMk cId="2194943397" sldId="275"/>
        </pc:sldMkLst>
        <pc:picChg chg="del">
          <ac:chgData name="I202211578 (Rojas Arevalo,Luis Ricardo)" userId="81288547-7364-4321-aae9-02dbaaf1fdec" providerId="ADAL" clId="{3D72795A-C3C8-44D6-9BEF-201A18817809}" dt="2024-05-11T01:08:15.047" v="146" actId="478"/>
          <ac:picMkLst>
            <pc:docMk/>
            <pc:sldMk cId="2194943397" sldId="275"/>
            <ac:picMk id="6" creationId="{5B061439-51B6-9E8D-4C11-CD1C238B32A0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13:42.216" v="157" actId="1076"/>
          <ac:picMkLst>
            <pc:docMk/>
            <pc:sldMk cId="2194943397" sldId="275"/>
            <ac:picMk id="7" creationId="{431D1BBD-3FD0-197F-D69B-25791F313137}"/>
          </ac:picMkLst>
        </pc:picChg>
      </pc:sldChg>
      <pc:sldChg chg="addSp modSp add mod">
        <pc:chgData name="I202211578 (Rojas Arevalo,Luis Ricardo)" userId="81288547-7364-4321-aae9-02dbaaf1fdec" providerId="ADAL" clId="{3D72795A-C3C8-44D6-9BEF-201A18817809}" dt="2024-05-11T01:15:17.869" v="179" actId="1076"/>
        <pc:sldMkLst>
          <pc:docMk/>
          <pc:sldMk cId="3382329395" sldId="276"/>
        </pc:sldMkLst>
        <pc:picChg chg="add mod">
          <ac:chgData name="I202211578 (Rojas Arevalo,Luis Ricardo)" userId="81288547-7364-4321-aae9-02dbaaf1fdec" providerId="ADAL" clId="{3D72795A-C3C8-44D6-9BEF-201A18817809}" dt="2024-05-11T01:15:17.869" v="179" actId="1076"/>
          <ac:picMkLst>
            <pc:docMk/>
            <pc:sldMk cId="3382329395" sldId="276"/>
            <ac:picMk id="6" creationId="{0B93D21C-6D50-00EF-E5ED-235F11169872}"/>
          </ac:picMkLst>
        </pc:picChg>
      </pc:sldChg>
      <pc:sldChg chg="addSp modSp add mod">
        <pc:chgData name="I202211578 (Rojas Arevalo,Luis Ricardo)" userId="81288547-7364-4321-aae9-02dbaaf1fdec" providerId="ADAL" clId="{3D72795A-C3C8-44D6-9BEF-201A18817809}" dt="2024-05-11T01:14:35.112" v="168" actId="1076"/>
        <pc:sldMkLst>
          <pc:docMk/>
          <pc:sldMk cId="4255520092" sldId="277"/>
        </pc:sldMkLst>
        <pc:picChg chg="add mod">
          <ac:chgData name="I202211578 (Rojas Arevalo,Luis Ricardo)" userId="81288547-7364-4321-aae9-02dbaaf1fdec" providerId="ADAL" clId="{3D72795A-C3C8-44D6-9BEF-201A18817809}" dt="2024-05-11T01:14:35.112" v="168" actId="1076"/>
          <ac:picMkLst>
            <pc:docMk/>
            <pc:sldMk cId="4255520092" sldId="277"/>
            <ac:picMk id="6" creationId="{71319E23-FF7D-66B8-C01C-14227D747A10}"/>
          </ac:picMkLst>
        </pc:picChg>
      </pc:sldChg>
      <pc:sldChg chg="addSp delSp modSp add mod">
        <pc:chgData name="I202211578 (Rojas Arevalo,Luis Ricardo)" userId="81288547-7364-4321-aae9-02dbaaf1fdec" providerId="ADAL" clId="{3D72795A-C3C8-44D6-9BEF-201A18817809}" dt="2024-05-11T01:15:05.565" v="174" actId="1076"/>
        <pc:sldMkLst>
          <pc:docMk/>
          <pc:sldMk cId="2524984983" sldId="278"/>
        </pc:sldMkLst>
        <pc:picChg chg="add del">
          <ac:chgData name="I202211578 (Rojas Arevalo,Luis Ricardo)" userId="81288547-7364-4321-aae9-02dbaaf1fdec" providerId="ADAL" clId="{3D72795A-C3C8-44D6-9BEF-201A18817809}" dt="2024-05-11T01:14:47.732" v="170" actId="478"/>
          <ac:picMkLst>
            <pc:docMk/>
            <pc:sldMk cId="2524984983" sldId="278"/>
            <ac:picMk id="6" creationId="{44EC1005-6BC2-4235-7FBA-1AB83B1BD266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15:05.565" v="174" actId="1076"/>
          <ac:picMkLst>
            <pc:docMk/>
            <pc:sldMk cId="2524984983" sldId="278"/>
            <ac:picMk id="8" creationId="{6DCEB72A-4D0D-3C32-1D61-445590D415DE}"/>
          </ac:picMkLst>
        </pc:picChg>
      </pc:sldChg>
      <pc:sldChg chg="addSp delSp modSp add mod">
        <pc:chgData name="I202211578 (Rojas Arevalo,Luis Ricardo)" userId="81288547-7364-4321-aae9-02dbaaf1fdec" providerId="ADAL" clId="{3D72795A-C3C8-44D6-9BEF-201A18817809}" dt="2024-05-11T01:15:42.913" v="186" actId="1076"/>
        <pc:sldMkLst>
          <pc:docMk/>
          <pc:sldMk cId="905396676" sldId="279"/>
        </pc:sldMkLst>
        <pc:picChg chg="del">
          <ac:chgData name="I202211578 (Rojas Arevalo,Luis Ricardo)" userId="81288547-7364-4321-aae9-02dbaaf1fdec" providerId="ADAL" clId="{3D72795A-C3C8-44D6-9BEF-201A18817809}" dt="2024-05-11T01:15:38.807" v="182" actId="478"/>
          <ac:picMkLst>
            <pc:docMk/>
            <pc:sldMk cId="905396676" sldId="279"/>
            <ac:picMk id="6" creationId="{0B93D21C-6D50-00EF-E5ED-235F11169872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15:42.913" v="186" actId="1076"/>
          <ac:picMkLst>
            <pc:docMk/>
            <pc:sldMk cId="905396676" sldId="279"/>
            <ac:picMk id="7" creationId="{E9E2280B-D3A3-1E75-F10D-FE201AFB537B}"/>
          </ac:picMkLst>
        </pc:picChg>
      </pc:sldChg>
      <pc:sldChg chg="addSp delSp modSp add mod">
        <pc:chgData name="I202211578 (Rojas Arevalo,Luis Ricardo)" userId="81288547-7364-4321-aae9-02dbaaf1fdec" providerId="ADAL" clId="{3D72795A-C3C8-44D6-9BEF-201A18817809}" dt="2024-05-11T01:16:02.704" v="190" actId="1076"/>
        <pc:sldMkLst>
          <pc:docMk/>
          <pc:sldMk cId="3299584941" sldId="280"/>
        </pc:sldMkLst>
        <pc:picChg chg="del">
          <ac:chgData name="I202211578 (Rojas Arevalo,Luis Ricardo)" userId="81288547-7364-4321-aae9-02dbaaf1fdec" providerId="ADAL" clId="{3D72795A-C3C8-44D6-9BEF-201A18817809}" dt="2024-05-11T01:15:58.377" v="187" actId="478"/>
          <ac:picMkLst>
            <pc:docMk/>
            <pc:sldMk cId="3299584941" sldId="280"/>
            <ac:picMk id="6" creationId="{0B93D21C-6D50-00EF-E5ED-235F11169872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16:02.704" v="190" actId="1076"/>
          <ac:picMkLst>
            <pc:docMk/>
            <pc:sldMk cId="3299584941" sldId="280"/>
            <ac:picMk id="7" creationId="{E00CA44E-CD12-FD6F-25DF-B34F5077B78A}"/>
          </ac:picMkLst>
        </pc:picChg>
      </pc:sldChg>
      <pc:sldChg chg="addSp delSp modSp add mod">
        <pc:chgData name="I202211578 (Rojas Arevalo,Luis Ricardo)" userId="81288547-7364-4321-aae9-02dbaaf1fdec" providerId="ADAL" clId="{3D72795A-C3C8-44D6-9BEF-201A18817809}" dt="2024-05-11T01:16:34.542" v="196" actId="1076"/>
        <pc:sldMkLst>
          <pc:docMk/>
          <pc:sldMk cId="2018337126" sldId="281"/>
        </pc:sldMkLst>
        <pc:picChg chg="add mod">
          <ac:chgData name="I202211578 (Rojas Arevalo,Luis Ricardo)" userId="81288547-7364-4321-aae9-02dbaaf1fdec" providerId="ADAL" clId="{3D72795A-C3C8-44D6-9BEF-201A18817809}" dt="2024-05-11T01:16:34.542" v="196" actId="1076"/>
          <ac:picMkLst>
            <pc:docMk/>
            <pc:sldMk cId="2018337126" sldId="281"/>
            <ac:picMk id="6" creationId="{E2C5E3EA-E8E3-BF1B-0749-23B116C753E7}"/>
          </ac:picMkLst>
        </pc:picChg>
        <pc:picChg chg="del">
          <ac:chgData name="I202211578 (Rojas Arevalo,Luis Ricardo)" userId="81288547-7364-4321-aae9-02dbaaf1fdec" providerId="ADAL" clId="{3D72795A-C3C8-44D6-9BEF-201A18817809}" dt="2024-05-11T01:16:07.752" v="192" actId="478"/>
          <ac:picMkLst>
            <pc:docMk/>
            <pc:sldMk cId="2018337126" sldId="281"/>
            <ac:picMk id="7" creationId="{E00CA44E-CD12-FD6F-25DF-B34F5077B78A}"/>
          </ac:picMkLst>
        </pc:picChg>
      </pc:sldChg>
      <pc:sldChg chg="addSp delSp modSp add mod">
        <pc:chgData name="I202211578 (Rojas Arevalo,Luis Ricardo)" userId="81288547-7364-4321-aae9-02dbaaf1fdec" providerId="ADAL" clId="{3D72795A-C3C8-44D6-9BEF-201A18817809}" dt="2024-05-11T01:29:10.355" v="262" actId="1076"/>
        <pc:sldMkLst>
          <pc:docMk/>
          <pc:sldMk cId="123092458" sldId="282"/>
        </pc:sldMkLst>
        <pc:picChg chg="del">
          <ac:chgData name="I202211578 (Rojas Arevalo,Luis Ricardo)" userId="81288547-7364-4321-aae9-02dbaaf1fdec" providerId="ADAL" clId="{3D72795A-C3C8-44D6-9BEF-201A18817809}" dt="2024-05-11T01:29:03.006" v="255" actId="478"/>
          <ac:picMkLst>
            <pc:docMk/>
            <pc:sldMk cId="123092458" sldId="282"/>
            <ac:picMk id="6" creationId="{E2C5E3EA-E8E3-BF1B-0749-23B116C753E7}"/>
          </ac:picMkLst>
        </pc:picChg>
        <pc:picChg chg="add mod">
          <ac:chgData name="I202211578 (Rojas Arevalo,Luis Ricardo)" userId="81288547-7364-4321-aae9-02dbaaf1fdec" providerId="ADAL" clId="{3D72795A-C3C8-44D6-9BEF-201A18817809}" dt="2024-05-11T01:29:10.355" v="262" actId="1076"/>
          <ac:picMkLst>
            <pc:docMk/>
            <pc:sldMk cId="123092458" sldId="282"/>
            <ac:picMk id="7" creationId="{35477161-E113-0CCC-053E-18E01B23E9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2B745-48D3-4F56-A8FD-6F591E48059A}" type="datetimeFigureOut">
              <a:rPr lang="es-PE" smtClean="0"/>
              <a:t>26/10/2024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AA1C-5A70-40BC-BC63-4F06C1565A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93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AA1C-5A70-40BC-BC63-4F06C1565A5E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30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858327" y="-558218"/>
            <a:ext cx="3086100" cy="11299900"/>
            <a:chOff x="0" y="0"/>
            <a:chExt cx="812800" cy="29761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highlight>
                  <a:srgbClr val="808000"/>
                </a:highlight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8464" y="4163622"/>
            <a:ext cx="110236" cy="2818996"/>
            <a:chOff x="0" y="0"/>
            <a:chExt cx="26312" cy="67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4" name="Freeform 14"/>
          <p:cNvSpPr/>
          <p:nvPr/>
        </p:nvSpPr>
        <p:spPr>
          <a:xfrm>
            <a:off x="1551278" y="2859415"/>
            <a:ext cx="9901200" cy="678219"/>
          </a:xfrm>
          <a:custGeom>
            <a:avLst/>
            <a:gdLst/>
            <a:ahLst/>
            <a:cxnLst/>
            <a:rect l="l" t="t" r="r" b="b"/>
            <a:pathLst>
              <a:path w="1196092" h="135928">
                <a:moveTo>
                  <a:pt x="27809" y="0"/>
                </a:moveTo>
                <a:lnTo>
                  <a:pt x="1168283" y="0"/>
                </a:lnTo>
                <a:cubicBezTo>
                  <a:pt x="1183641" y="0"/>
                  <a:pt x="1196092" y="12450"/>
                  <a:pt x="1196092" y="27809"/>
                </a:cubicBezTo>
                <a:lnTo>
                  <a:pt x="1196092" y="108119"/>
                </a:lnTo>
                <a:cubicBezTo>
                  <a:pt x="1196092" y="123478"/>
                  <a:pt x="1183641" y="135928"/>
                  <a:pt x="1168283" y="135928"/>
                </a:cubicBezTo>
                <a:lnTo>
                  <a:pt x="27809" y="135928"/>
                </a:lnTo>
                <a:cubicBezTo>
                  <a:pt x="12450" y="135928"/>
                  <a:pt x="0" y="123478"/>
                  <a:pt x="0" y="108119"/>
                </a:cubicBezTo>
                <a:lnTo>
                  <a:pt x="0" y="27809"/>
                </a:lnTo>
                <a:cubicBezTo>
                  <a:pt x="0" y="12450"/>
                  <a:pt x="12450" y="0"/>
                  <a:pt x="278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s-PE" dirty="0"/>
          </a:p>
        </p:txBody>
      </p:sp>
      <p:sp>
        <p:nvSpPr>
          <p:cNvPr id="17" name="Freeform 17"/>
          <p:cNvSpPr/>
          <p:nvPr/>
        </p:nvSpPr>
        <p:spPr>
          <a:xfrm>
            <a:off x="1689292" y="2948898"/>
            <a:ext cx="537844" cy="518868"/>
          </a:xfrm>
          <a:custGeom>
            <a:avLst/>
            <a:gdLst/>
            <a:ahLst/>
            <a:cxnLst/>
            <a:rect l="l" t="t" r="r" b="b"/>
            <a:pathLst>
              <a:path w="390519" h="390519">
                <a:moveTo>
                  <a:pt x="0" y="0"/>
                </a:moveTo>
                <a:lnTo>
                  <a:pt x="390519" y="0"/>
                </a:lnTo>
                <a:lnTo>
                  <a:pt x="390519" y="390519"/>
                </a:lnTo>
                <a:lnTo>
                  <a:pt x="0" y="390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9" name="TextBox 19"/>
          <p:cNvSpPr txBox="1"/>
          <p:nvPr/>
        </p:nvSpPr>
        <p:spPr>
          <a:xfrm>
            <a:off x="1551278" y="5922145"/>
            <a:ext cx="6967973" cy="3823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1"/>
              </a:lnSpc>
            </a:pPr>
            <a:endParaRPr dirty="0"/>
          </a:p>
          <a:p>
            <a:pPr>
              <a:lnSpc>
                <a:spcPts val="3791"/>
              </a:lnSpc>
            </a:pPr>
            <a:r>
              <a:rPr lang="en-US" sz="2230" spc="86" dirty="0">
                <a:solidFill>
                  <a:srgbClr val="1C5739"/>
                </a:solidFill>
                <a:latin typeface="Open Sauce Bold"/>
              </a:rPr>
              <a:t> </a:t>
            </a:r>
            <a:r>
              <a:rPr lang="en-US" sz="2230" spc="86" dirty="0" err="1">
                <a:solidFill>
                  <a:srgbClr val="1C5739"/>
                </a:solidFill>
                <a:latin typeface="Open Sauce Bold"/>
              </a:rPr>
              <a:t>Docente</a:t>
            </a:r>
            <a:r>
              <a:rPr lang="en-US" sz="2230" spc="86" dirty="0">
                <a:solidFill>
                  <a:srgbClr val="1C5739"/>
                </a:solidFill>
                <a:latin typeface="Open Sauce Bold"/>
              </a:rPr>
              <a:t>: </a:t>
            </a:r>
          </a:p>
          <a:p>
            <a:pPr>
              <a:lnSpc>
                <a:spcPts val="3791"/>
              </a:lnSpc>
            </a:pPr>
            <a:r>
              <a:rPr lang="en-US" sz="2230" spc="86" dirty="0">
                <a:solidFill>
                  <a:srgbClr val="1C5739"/>
                </a:solidFill>
                <a:latin typeface="Open Sauce Bold"/>
              </a:rPr>
              <a:t> </a:t>
            </a:r>
            <a:r>
              <a:rPr lang="en-US" sz="2230" spc="86" dirty="0">
                <a:latin typeface="Open Sauce"/>
              </a:rPr>
              <a:t>JAVIAR GALARZA</a:t>
            </a:r>
          </a:p>
          <a:p>
            <a:pPr>
              <a:lnSpc>
                <a:spcPts val="3791"/>
              </a:lnSpc>
            </a:pPr>
            <a:r>
              <a:rPr lang="en-US" sz="2230" spc="86" dirty="0" err="1">
                <a:solidFill>
                  <a:srgbClr val="1C5739"/>
                </a:solidFill>
                <a:latin typeface="Open Sauce Bold"/>
              </a:rPr>
              <a:t>Integrantes</a:t>
            </a:r>
            <a:r>
              <a:rPr lang="en-US" sz="2230" spc="86" dirty="0">
                <a:solidFill>
                  <a:srgbClr val="1C5739"/>
                </a:solidFill>
                <a:latin typeface="Open Sauce Bold"/>
              </a:rPr>
              <a:t>: </a:t>
            </a:r>
          </a:p>
          <a:p>
            <a:pPr marL="583673" lvl="1" indent="-342900">
              <a:lnSpc>
                <a:spcPts val="3791"/>
              </a:lnSpc>
              <a:buFont typeface="Arial" panose="020B0604020202020204" pitchFamily="34" charset="0"/>
              <a:buChar char="•"/>
            </a:pPr>
            <a:r>
              <a:rPr lang="en-US" sz="2230" spc="86" dirty="0">
                <a:latin typeface="Open Sauce"/>
              </a:rPr>
              <a:t>Rojas Arevalo, Luis Ricardo </a:t>
            </a:r>
          </a:p>
          <a:p>
            <a:pPr marL="583673" lvl="1" indent="-342900">
              <a:lnSpc>
                <a:spcPts val="3791"/>
              </a:lnSpc>
              <a:buFont typeface="Arial" panose="020B0604020202020204" pitchFamily="34" charset="0"/>
              <a:buChar char="•"/>
            </a:pPr>
            <a:r>
              <a:rPr lang="en-US" sz="2230" spc="86" dirty="0">
                <a:latin typeface="Open Sauce"/>
              </a:rPr>
              <a:t>Castillo Figueroa, </a:t>
            </a:r>
            <a:r>
              <a:rPr lang="en-US" sz="2230" spc="86" dirty="0" err="1">
                <a:latin typeface="Open Sauce"/>
              </a:rPr>
              <a:t>Jheyson</a:t>
            </a:r>
            <a:r>
              <a:rPr lang="en-US" sz="2230" spc="86" dirty="0">
                <a:latin typeface="Open Sauce"/>
              </a:rPr>
              <a:t> Patrick</a:t>
            </a:r>
          </a:p>
          <a:p>
            <a:pPr marL="583673" lvl="1" indent="-342900">
              <a:lnSpc>
                <a:spcPts val="3791"/>
              </a:lnSpc>
              <a:buFont typeface="Arial" panose="020B0604020202020204" pitchFamily="34" charset="0"/>
              <a:buChar char="•"/>
            </a:pPr>
            <a:r>
              <a:rPr lang="en-US" sz="2230" spc="86" dirty="0">
                <a:latin typeface="Open Sauce"/>
              </a:rPr>
              <a:t>Juan Carlos </a:t>
            </a:r>
            <a:r>
              <a:rPr lang="en-US" sz="2230" spc="86" dirty="0" err="1">
                <a:latin typeface="Open Sauce"/>
              </a:rPr>
              <a:t>Mazuelos</a:t>
            </a:r>
            <a:r>
              <a:rPr lang="en-US" sz="2230" spc="86" dirty="0">
                <a:latin typeface="Open Sauce"/>
              </a:rPr>
              <a:t> Velasquez </a:t>
            </a:r>
            <a:endParaRPr lang="en-US" sz="2230" spc="86" dirty="0">
              <a:solidFill>
                <a:srgbClr val="1C5739"/>
              </a:solidFill>
              <a:latin typeface="Open Sauce"/>
            </a:endParaRPr>
          </a:p>
          <a:p>
            <a:pPr>
              <a:lnSpc>
                <a:spcPts val="3621"/>
              </a:lnSpc>
            </a:pPr>
            <a:endParaRPr lang="en-US" sz="2230" spc="86" dirty="0">
              <a:solidFill>
                <a:srgbClr val="1C5739"/>
              </a:solidFill>
              <a:latin typeface="Open Sau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51278" y="3834432"/>
            <a:ext cx="9901545" cy="229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57"/>
              </a:lnSpc>
            </a:pPr>
            <a:r>
              <a:rPr lang="en-US" sz="7547" dirty="0">
                <a:latin typeface="Codec Pro ExtraBold"/>
              </a:rPr>
              <a:t>SISTEMA DE CITAS PARA BARBERIA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ED4E894-6E14-20A3-4D30-54AEEAED086B}"/>
              </a:ext>
            </a:extLst>
          </p:cNvPr>
          <p:cNvSpPr txBox="1"/>
          <p:nvPr/>
        </p:nvSpPr>
        <p:spPr>
          <a:xfrm>
            <a:off x="2222887" y="3008328"/>
            <a:ext cx="9229591" cy="43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230" spc="86" dirty="0">
                <a:solidFill>
                  <a:schemeClr val="bg1"/>
                </a:solidFill>
                <a:latin typeface="Open Sauce"/>
              </a:rPr>
              <a:t>Desarrollo de aplicaciones Web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0878" y="654736"/>
            <a:ext cx="10371634" cy="93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26"/>
              </a:lnSpc>
              <a:spcBef>
                <a:spcPct val="0"/>
              </a:spcBef>
            </a:pPr>
            <a:r>
              <a:rPr lang="en-US" sz="5019">
                <a:solidFill>
                  <a:srgbClr val="231F20"/>
                </a:solidFill>
                <a:latin typeface="Codec Pro ExtraBold"/>
              </a:rPr>
              <a:t>Productos y entregables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372FE7-C94D-6952-7137-8B36F8AF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63" y="1587746"/>
            <a:ext cx="13956073" cy="8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1875" b="21875"/>
          <a:stretch>
            <a:fillRect/>
          </a:stretch>
        </p:blipFill>
        <p:spPr>
          <a:xfrm flipH="1" flipV="1">
            <a:off x="190067" y="3844253"/>
            <a:ext cx="8876338" cy="499294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325781" y="1153278"/>
            <a:ext cx="7521138" cy="3885044"/>
            <a:chOff x="0" y="-351475"/>
            <a:chExt cx="1665717" cy="860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5717" cy="167703"/>
            </a:xfrm>
            <a:custGeom>
              <a:avLst/>
              <a:gdLst/>
              <a:ahLst/>
              <a:cxnLst/>
              <a:rect l="l" t="t" r="r" b="b"/>
              <a:pathLst>
                <a:path w="1665717" h="167703">
                  <a:moveTo>
                    <a:pt x="0" y="0"/>
                  </a:moveTo>
                  <a:lnTo>
                    <a:pt x="1665717" y="0"/>
                  </a:lnTo>
                  <a:lnTo>
                    <a:pt x="1665717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99508" y="-35147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spc="24" dirty="0" err="1">
                  <a:solidFill>
                    <a:srgbClr val="FFFFFF"/>
                  </a:solidFill>
                  <a:latin typeface="Open Sauce Bold"/>
                </a:rPr>
                <a:t>Conclusiones</a:t>
              </a:r>
              <a:endParaRPr lang="en-US" sz="2481" spc="24" dirty="0">
                <a:solidFill>
                  <a:srgbClr val="FFFFFF"/>
                </a:solidFill>
                <a:latin typeface="Open Sauce Bold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325781" y="6625499"/>
            <a:ext cx="7521138" cy="1295644"/>
          </a:xfrm>
          <a:custGeom>
            <a:avLst/>
            <a:gdLst/>
            <a:ahLst/>
            <a:cxnLst/>
            <a:rect l="l" t="t" r="r" b="b"/>
            <a:pathLst>
              <a:path w="1665717" h="290366">
                <a:moveTo>
                  <a:pt x="0" y="0"/>
                </a:moveTo>
                <a:lnTo>
                  <a:pt x="1665717" y="0"/>
                </a:lnTo>
                <a:lnTo>
                  <a:pt x="1665717" y="290366"/>
                </a:lnTo>
                <a:lnTo>
                  <a:pt x="0" y="2903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s-PE"/>
          </a:p>
        </p:txBody>
      </p:sp>
      <p:sp>
        <p:nvSpPr>
          <p:cNvPr id="9" name="TextBox 9"/>
          <p:cNvSpPr txBox="1"/>
          <p:nvPr/>
        </p:nvSpPr>
        <p:spPr>
          <a:xfrm>
            <a:off x="1408732" y="6672250"/>
            <a:ext cx="7355235" cy="1128278"/>
          </a:xfrm>
          <a:prstGeom prst="rect">
            <a:avLst/>
          </a:prstGeom>
        </p:spPr>
        <p:txBody>
          <a:bodyPr lIns="114300" tIns="114300" rIns="114300" bIns="114300" rtlCol="0" anchor="ctr"/>
          <a:lstStyle/>
          <a:p>
            <a:pPr marL="0" lvl="1" indent="0" algn="just">
              <a:lnSpc>
                <a:spcPts val="2811"/>
              </a:lnSpc>
              <a:spcBef>
                <a:spcPct val="0"/>
              </a:spcBef>
            </a:pPr>
            <a:r>
              <a:rPr lang="es-MX" sz="1600" spc="1" dirty="0">
                <a:solidFill>
                  <a:srgbClr val="FFFFFF"/>
                </a:solidFill>
                <a:latin typeface="Open Sauce"/>
              </a:rPr>
              <a:t>La implementación de este sistema permitirá a Estilos </a:t>
            </a:r>
            <a:r>
              <a:rPr lang="es-MX" sz="1600" spc="1" dirty="0" err="1">
                <a:solidFill>
                  <a:srgbClr val="FFFFFF"/>
                </a:solidFill>
                <a:latin typeface="Open Sauce"/>
              </a:rPr>
              <a:t>BarberShop</a:t>
            </a:r>
            <a:r>
              <a:rPr lang="es-MX" sz="1600" spc="1" dirty="0">
                <a:solidFill>
                  <a:srgbClr val="FFFFFF"/>
                </a:solidFill>
                <a:latin typeface="Open Sauce"/>
              </a:rPr>
              <a:t> mejorar la eficiencia en la gestión de citas y servicios</a:t>
            </a:r>
            <a:endParaRPr lang="es-PE" sz="1600" u="none" spc="1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0" y="-93143"/>
            <a:ext cx="18288000" cy="2418600"/>
          </a:xfrm>
          <a:custGeom>
            <a:avLst/>
            <a:gdLst/>
            <a:ahLst/>
            <a:cxnLst/>
            <a:rect l="l" t="t" r="r" b="b"/>
            <a:pathLst>
              <a:path w="4482924" h="570038">
                <a:moveTo>
                  <a:pt x="0" y="0"/>
                </a:moveTo>
                <a:lnTo>
                  <a:pt x="4482924" y="0"/>
                </a:lnTo>
                <a:lnTo>
                  <a:pt x="4482924" y="570038"/>
                </a:lnTo>
                <a:lnTo>
                  <a:pt x="0" y="57003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es-PE"/>
          </a:p>
        </p:txBody>
      </p:sp>
      <p:sp>
        <p:nvSpPr>
          <p:cNvPr id="15" name="Freeform 15"/>
          <p:cNvSpPr/>
          <p:nvPr/>
        </p:nvSpPr>
        <p:spPr>
          <a:xfrm>
            <a:off x="1286180" y="8203362"/>
            <a:ext cx="7521138" cy="1295644"/>
          </a:xfrm>
          <a:custGeom>
            <a:avLst/>
            <a:gdLst/>
            <a:ahLst/>
            <a:cxnLst/>
            <a:rect l="l" t="t" r="r" b="b"/>
            <a:pathLst>
              <a:path w="1665717" h="312272">
                <a:moveTo>
                  <a:pt x="0" y="0"/>
                </a:moveTo>
                <a:lnTo>
                  <a:pt x="1665717" y="0"/>
                </a:lnTo>
                <a:lnTo>
                  <a:pt x="1665717" y="312272"/>
                </a:lnTo>
                <a:lnTo>
                  <a:pt x="0" y="31227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s-PE"/>
          </a:p>
        </p:txBody>
      </p:sp>
      <p:sp>
        <p:nvSpPr>
          <p:cNvPr id="16" name="TextBox 16"/>
          <p:cNvSpPr txBox="1"/>
          <p:nvPr/>
        </p:nvSpPr>
        <p:spPr>
          <a:xfrm>
            <a:off x="1373400" y="8153505"/>
            <a:ext cx="7425897" cy="1427121"/>
          </a:xfrm>
          <a:prstGeom prst="rect">
            <a:avLst/>
          </a:prstGeom>
        </p:spPr>
        <p:txBody>
          <a:bodyPr lIns="114300" tIns="114300" rIns="114300" bIns="114300" rtlCol="0" anchor="ctr"/>
          <a:lstStyle/>
          <a:p>
            <a:pPr marL="0" lvl="1" indent="0" algn="just">
              <a:lnSpc>
                <a:spcPts val="2811"/>
              </a:lnSpc>
              <a:spcBef>
                <a:spcPct val="0"/>
              </a:spcBef>
            </a:pPr>
            <a:r>
              <a:rPr lang="es-MX" sz="1600" spc="1" dirty="0">
                <a:solidFill>
                  <a:srgbClr val="FFFFFF"/>
                </a:solidFill>
                <a:latin typeface="Open Sauce"/>
              </a:rPr>
              <a:t>La digitalización de los procesos internos optimizará el manejo de empleados y aumentará la satisfacción del cliente.</a:t>
            </a:r>
            <a:endParaRPr lang="es-PE" sz="1600" spc="1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9441081" y="2740280"/>
            <a:ext cx="7521138" cy="757223"/>
          </a:xfrm>
          <a:custGeom>
            <a:avLst/>
            <a:gdLst/>
            <a:ahLst/>
            <a:cxnLst/>
            <a:rect l="l" t="t" r="r" b="b"/>
            <a:pathLst>
              <a:path w="1665717" h="167703">
                <a:moveTo>
                  <a:pt x="0" y="0"/>
                </a:moveTo>
                <a:lnTo>
                  <a:pt x="1665717" y="0"/>
                </a:lnTo>
                <a:lnTo>
                  <a:pt x="1665717" y="167703"/>
                </a:lnTo>
                <a:lnTo>
                  <a:pt x="0" y="1677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s-PE"/>
          </a:p>
        </p:txBody>
      </p:sp>
      <p:sp>
        <p:nvSpPr>
          <p:cNvPr id="21" name="Freeform 21"/>
          <p:cNvSpPr/>
          <p:nvPr/>
        </p:nvSpPr>
        <p:spPr>
          <a:xfrm>
            <a:off x="9441081" y="6625498"/>
            <a:ext cx="7521138" cy="1311075"/>
          </a:xfrm>
          <a:custGeom>
            <a:avLst/>
            <a:gdLst/>
            <a:ahLst/>
            <a:cxnLst/>
            <a:rect l="l" t="t" r="r" b="b"/>
            <a:pathLst>
              <a:path w="1665717" h="290366">
                <a:moveTo>
                  <a:pt x="0" y="0"/>
                </a:moveTo>
                <a:lnTo>
                  <a:pt x="1665717" y="0"/>
                </a:lnTo>
                <a:lnTo>
                  <a:pt x="1665717" y="290366"/>
                </a:lnTo>
                <a:lnTo>
                  <a:pt x="0" y="29036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es-PE"/>
          </a:p>
        </p:txBody>
      </p:sp>
      <p:sp>
        <p:nvSpPr>
          <p:cNvPr id="22" name="TextBox 22"/>
          <p:cNvSpPr txBox="1"/>
          <p:nvPr/>
        </p:nvSpPr>
        <p:spPr>
          <a:xfrm>
            <a:off x="9441082" y="6610068"/>
            <a:ext cx="7521138" cy="13110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114300" tIns="114300" rIns="114300" bIns="114300" rtlCol="0" anchor="ctr"/>
          <a:lstStyle/>
          <a:p>
            <a:pPr marL="0" lvl="1" indent="0" algn="just">
              <a:lnSpc>
                <a:spcPts val="2811"/>
              </a:lnSpc>
              <a:spcBef>
                <a:spcPct val="0"/>
              </a:spcBef>
            </a:pPr>
            <a:r>
              <a:rPr lang="es-MX" sz="1600" spc="1" dirty="0">
                <a:solidFill>
                  <a:srgbClr val="FFFFFF"/>
                </a:solidFill>
                <a:latin typeface="Open Sauce"/>
              </a:rPr>
              <a:t>Se recomienda evaluar en qué medida el proyecto ha logrado cumplir con sus objetivos iniciales. Esto ayudará a los desarrolladores a poder realizar mejores trabajos en futuros proyectos.</a:t>
            </a:r>
            <a:endParaRPr lang="en-US" sz="1600" spc="1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468120" y="8184689"/>
            <a:ext cx="7443103" cy="13329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114300" tIns="114300" rIns="114300" bIns="114300" rtlCol="0" anchor="ctr"/>
          <a:lstStyle/>
          <a:p>
            <a:pPr marL="0" lvl="1" indent="0" algn="just">
              <a:lnSpc>
                <a:spcPts val="2811"/>
              </a:lnSpc>
              <a:spcBef>
                <a:spcPct val="0"/>
              </a:spcBef>
            </a:pPr>
            <a:r>
              <a:rPr lang="es-MX" sz="1600" spc="1" dirty="0">
                <a:solidFill>
                  <a:srgbClr val="FFFFFF"/>
                </a:solidFill>
                <a:latin typeface="Open Sauce"/>
              </a:rPr>
              <a:t>Considerar la posibilidad de expandir la plataforma para incluir integraciones con sistemas de pago en línea, lo que podría mejorar aún más la experiencia del usuario y aumentar las ventas.</a:t>
            </a:r>
            <a:endParaRPr lang="es-PE" sz="1600" spc="1" dirty="0">
              <a:solidFill>
                <a:srgbClr val="FFFFFF"/>
              </a:solidFill>
              <a:latin typeface="Open Sauc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439375" y="634491"/>
            <a:ext cx="15919857" cy="107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6"/>
              </a:lnSpc>
              <a:spcBef>
                <a:spcPct val="0"/>
              </a:spcBef>
            </a:pPr>
            <a:r>
              <a:rPr lang="en-US" sz="5801" spc="5" dirty="0">
                <a:solidFill>
                  <a:srgbClr val="FFFFFF"/>
                </a:solidFill>
                <a:latin typeface="Codec Pro ExtraBold"/>
              </a:rPr>
              <a:t>CONCLUSIONES Y RECOMENDACIONES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BFC4A3DA-DAB0-3DE1-69F6-2562754E7A1C}"/>
              </a:ext>
            </a:extLst>
          </p:cNvPr>
          <p:cNvSpPr txBox="1"/>
          <p:nvPr/>
        </p:nvSpPr>
        <p:spPr>
          <a:xfrm>
            <a:off x="11361738" y="2740280"/>
            <a:ext cx="3670000" cy="68258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3424"/>
              </a:lnSpc>
              <a:spcBef>
                <a:spcPct val="0"/>
              </a:spcBef>
            </a:pPr>
            <a:r>
              <a:rPr lang="es-PE" sz="2481" spc="24">
                <a:solidFill>
                  <a:srgbClr val="FFFFFF"/>
                </a:solidFill>
                <a:latin typeface="Open Sauce Bold"/>
              </a:rPr>
              <a:t>Recomendaciones</a:t>
            </a:r>
          </a:p>
        </p:txBody>
      </p:sp>
      <p:pic>
        <p:nvPicPr>
          <p:cNvPr id="4098" name="Picture 2" descr="Cómo elegir el Tocador De Barbería ideal para tu negocio - Blog Peluker">
            <a:extLst>
              <a:ext uri="{FF2B5EF4-FFF2-40B4-BE49-F238E27FC236}">
                <a16:creationId xmlns:a16="http://schemas.microsoft.com/office/drawing/2014/main" id="{B8487050-EBD0-8778-ECAD-287C7724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4" y="3657059"/>
            <a:ext cx="7101070" cy="28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177573-C56C-44CE-BE79-4ED15A4B6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2085" y="3567304"/>
            <a:ext cx="5467226" cy="29614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45307" y="4759623"/>
            <a:ext cx="6272125" cy="2428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71"/>
              </a:lnSpc>
            </a:pPr>
            <a:r>
              <a:rPr lang="en-US" sz="9431" spc="1018">
                <a:solidFill>
                  <a:srgbClr val="231F20"/>
                </a:solidFill>
                <a:latin typeface="Codec Pro ExtraBold"/>
              </a:rPr>
              <a:t>MUCHAS GRACIAS</a:t>
            </a:r>
          </a:p>
        </p:txBody>
      </p:sp>
      <p:grpSp>
        <p:nvGrpSpPr>
          <p:cNvPr id="6" name="Group 6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761711">
            <a:off x="9960644" y="4388501"/>
            <a:ext cx="313833" cy="8482349"/>
          </a:xfrm>
          <a:custGeom>
            <a:avLst/>
            <a:gdLst/>
            <a:ahLst/>
            <a:cxnLst/>
            <a:rect l="l" t="t" r="r" b="b"/>
            <a:pathLst>
              <a:path w="82656" h="2234034">
                <a:moveTo>
                  <a:pt x="0" y="0"/>
                </a:moveTo>
                <a:lnTo>
                  <a:pt x="82656" y="0"/>
                </a:lnTo>
                <a:lnTo>
                  <a:pt x="82656" y="2234034"/>
                </a:lnTo>
                <a:lnTo>
                  <a:pt x="0" y="223403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s-PE"/>
          </a:p>
        </p:txBody>
      </p:sp>
      <p:grpSp>
        <p:nvGrpSpPr>
          <p:cNvPr id="12" name="Group 12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9D9C4AC5-785F-8F43-E319-9C56F6E58AA4}"/>
              </a:ext>
            </a:extLst>
          </p:cNvPr>
          <p:cNvGrpSpPr/>
          <p:nvPr/>
        </p:nvGrpSpPr>
        <p:grpSpPr>
          <a:xfrm rot="757076">
            <a:off x="10858347" y="798073"/>
            <a:ext cx="20894505" cy="12779989"/>
            <a:chOff x="0" y="0"/>
            <a:chExt cx="5537802" cy="337960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A41F4D9-6FD3-989E-3B95-6E0683ADBCA6}"/>
                </a:ext>
              </a:extLst>
            </p:cNvPr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1169AD1D-28C6-51E9-A258-F9E5BA341F55}"/>
                </a:ext>
              </a:extLst>
            </p:cNvPr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919992" y="128251"/>
            <a:ext cx="3290679" cy="1800899"/>
          </a:xfrm>
          <a:custGeom>
            <a:avLst/>
            <a:gdLst/>
            <a:ahLst/>
            <a:cxnLst/>
            <a:rect l="l" t="t" r="r" b="b"/>
            <a:pathLst>
              <a:path w="3290679" h="1800899">
                <a:moveTo>
                  <a:pt x="0" y="0"/>
                </a:moveTo>
                <a:lnTo>
                  <a:pt x="3290678" y="0"/>
                </a:lnTo>
                <a:lnTo>
                  <a:pt x="3290678" y="1800898"/>
                </a:lnTo>
                <a:lnTo>
                  <a:pt x="0" y="1800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TextBox 7"/>
          <p:cNvSpPr txBox="1"/>
          <p:nvPr/>
        </p:nvSpPr>
        <p:spPr>
          <a:xfrm>
            <a:off x="2130882" y="2474521"/>
            <a:ext cx="8994318" cy="5681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81"/>
              </a:lnSpc>
            </a:pPr>
            <a:r>
              <a:rPr lang="es-MX" sz="2400" dirty="0">
                <a:solidFill>
                  <a:srgbClr val="231F20"/>
                </a:solidFill>
                <a:latin typeface="Open Sauce"/>
              </a:rPr>
              <a:t>Este proyecto propone una solución tecnológica para la gestión de citas y servicios en la barbería Estilos </a:t>
            </a:r>
            <a:r>
              <a:rPr lang="es-MX" sz="2400" dirty="0" err="1">
                <a:solidFill>
                  <a:srgbClr val="231F20"/>
                </a:solidFill>
                <a:latin typeface="Open Sauce"/>
              </a:rPr>
              <a:t>BarberShop</a:t>
            </a:r>
            <a:r>
              <a:rPr lang="es-MX" sz="2400" dirty="0">
                <a:solidFill>
                  <a:srgbClr val="231F20"/>
                </a:solidFill>
                <a:latin typeface="Open Sauce"/>
              </a:rPr>
              <a:t>. Utilizando tecnologías modernas como Spring </a:t>
            </a:r>
            <a:r>
              <a:rPr lang="es-MX" sz="2400" dirty="0" err="1">
                <a:solidFill>
                  <a:srgbClr val="231F20"/>
                </a:solidFill>
                <a:latin typeface="Open Sauce"/>
              </a:rPr>
              <a:t>Boot</a:t>
            </a:r>
            <a:r>
              <a:rPr lang="es-MX" sz="2400" dirty="0">
                <a:solidFill>
                  <a:srgbClr val="231F20"/>
                </a:solidFill>
                <a:latin typeface="Open Sauce"/>
              </a:rPr>
              <a:t>, Angular y MySQL, se desarrollará un sistema de gestión eficiente que permitirá a los barberos gestionar su disponibilidad y citas, a los clientes agendar citas fácilmente y a los administradores generar informes detallados del negocio. El sistema incluye una API REST </a:t>
            </a:r>
            <a:r>
              <a:rPr lang="es-MX" sz="2400" dirty="0" err="1">
                <a:solidFill>
                  <a:srgbClr val="231F20"/>
                </a:solidFill>
                <a:latin typeface="Open Sauce"/>
              </a:rPr>
              <a:t>backend</a:t>
            </a:r>
            <a:r>
              <a:rPr lang="es-MX" sz="2400" dirty="0">
                <a:solidFill>
                  <a:srgbClr val="231F20"/>
                </a:solidFill>
                <a:latin typeface="Open Sauce"/>
              </a:rPr>
              <a:t> en Spring </a:t>
            </a:r>
            <a:r>
              <a:rPr lang="es-MX" sz="2400" dirty="0" err="1">
                <a:solidFill>
                  <a:srgbClr val="231F20"/>
                </a:solidFill>
                <a:latin typeface="Open Sauce"/>
              </a:rPr>
              <a:t>Boot</a:t>
            </a:r>
            <a:r>
              <a:rPr lang="es-MX" sz="2400" dirty="0">
                <a:solidFill>
                  <a:srgbClr val="231F20"/>
                </a:solidFill>
                <a:latin typeface="Open Sauce"/>
              </a:rPr>
              <a:t> y un </a:t>
            </a:r>
            <a:r>
              <a:rPr lang="es-MX" sz="2400" dirty="0" err="1">
                <a:solidFill>
                  <a:srgbClr val="231F20"/>
                </a:solidFill>
                <a:latin typeface="Open Sauce"/>
              </a:rPr>
              <a:t>frontend</a:t>
            </a:r>
            <a:r>
              <a:rPr lang="es-MX" sz="2400" dirty="0">
                <a:solidFill>
                  <a:srgbClr val="231F20"/>
                </a:solidFill>
                <a:latin typeface="Open Sauce"/>
              </a:rPr>
              <a:t> en Angular.</a:t>
            </a:r>
            <a:endParaRPr lang="es-PE" sz="2400" dirty="0">
              <a:solidFill>
                <a:srgbClr val="231F20"/>
              </a:solidFill>
              <a:latin typeface="Open Sau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30882" y="926279"/>
            <a:ext cx="6468189" cy="143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7868" spc="157">
                <a:solidFill>
                  <a:srgbClr val="231F20"/>
                </a:solidFill>
                <a:latin typeface="Codec Pro ExtraBold"/>
              </a:rPr>
              <a:t>Introducción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9B3640A-7876-B17F-6920-D3957A48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0810" y="948667"/>
            <a:ext cx="5999990" cy="8278068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8E09AB-CBB6-ABBE-7819-3D645448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311" y="4295515"/>
            <a:ext cx="4756987" cy="169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21828" y="1374303"/>
            <a:ext cx="5665891" cy="847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  <a:spcBef>
                <a:spcPct val="0"/>
              </a:spcBef>
            </a:pPr>
            <a:r>
              <a:rPr lang="en-US" sz="5721">
                <a:solidFill>
                  <a:srgbClr val="040506"/>
                </a:solidFill>
                <a:latin typeface="Codec Pro ExtraBold"/>
              </a:rPr>
              <a:t>Diagnóstico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-306864" y="-15534"/>
            <a:ext cx="8744064" cy="2511931"/>
          </a:xfrm>
          <a:custGeom>
            <a:avLst/>
            <a:gdLst/>
            <a:ahLst/>
            <a:cxnLst/>
            <a:rect l="l" t="t" r="r" b="b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endParaRPr lang="es-PE"/>
          </a:p>
        </p:txBody>
      </p:sp>
      <p:grpSp>
        <p:nvGrpSpPr>
          <p:cNvPr id="6" name="Group 6"/>
          <p:cNvGrpSpPr/>
          <p:nvPr/>
        </p:nvGrpSpPr>
        <p:grpSpPr>
          <a:xfrm>
            <a:off x="8982529" y="3114708"/>
            <a:ext cx="310481" cy="296169"/>
            <a:chOff x="0" y="0"/>
            <a:chExt cx="587326" cy="5602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435419" y="1355253"/>
            <a:ext cx="1404320" cy="1685413"/>
            <a:chOff x="0" y="0"/>
            <a:chExt cx="2656504" cy="31882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16781" y="3114708"/>
            <a:ext cx="310481" cy="296169"/>
            <a:chOff x="0" y="0"/>
            <a:chExt cx="587326" cy="5602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69671" y="1355253"/>
            <a:ext cx="1404320" cy="1685413"/>
            <a:chOff x="0" y="0"/>
            <a:chExt cx="2656504" cy="31882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49479" y="3114708"/>
            <a:ext cx="310481" cy="296169"/>
            <a:chOff x="0" y="0"/>
            <a:chExt cx="587326" cy="5602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02368" y="1355253"/>
            <a:ext cx="1404320" cy="1685413"/>
            <a:chOff x="0" y="0"/>
            <a:chExt cx="2656504" cy="31882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782176" y="3114708"/>
            <a:ext cx="310481" cy="296169"/>
            <a:chOff x="0" y="0"/>
            <a:chExt cx="587326" cy="5602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235065" y="1355253"/>
            <a:ext cx="1404320" cy="1685413"/>
            <a:chOff x="0" y="0"/>
            <a:chExt cx="2656504" cy="31882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710370" y="3114708"/>
            <a:ext cx="310481" cy="296169"/>
            <a:chOff x="0" y="0"/>
            <a:chExt cx="587326" cy="56025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" name="Freeform 23"/>
            <p:cNvSpPr/>
            <p:nvPr/>
          </p:nvSpPr>
          <p:spPr>
            <a:xfrm>
              <a:off x="0" y="0"/>
              <a:ext cx="587375" cy="560197"/>
            </a:xfrm>
            <a:custGeom>
              <a:avLst/>
              <a:gdLst/>
              <a:ahLst/>
              <a:cxnLst/>
              <a:rect l="l" t="t" r="r" b="b"/>
              <a:pathLst>
                <a:path w="587375" h="560197">
                  <a:moveTo>
                    <a:pt x="0" y="280162"/>
                  </a:moveTo>
                  <a:cubicBezTo>
                    <a:pt x="0" y="125476"/>
                    <a:pt x="131445" y="0"/>
                    <a:pt x="293624" y="0"/>
                  </a:cubicBezTo>
                  <a:cubicBezTo>
                    <a:pt x="455803" y="0"/>
                    <a:pt x="587375" y="125476"/>
                    <a:pt x="587375" y="280162"/>
                  </a:cubicBezTo>
                  <a:cubicBezTo>
                    <a:pt x="587375" y="434848"/>
                    <a:pt x="455803" y="560197"/>
                    <a:pt x="293624" y="560197"/>
                  </a:cubicBezTo>
                  <a:cubicBezTo>
                    <a:pt x="131445" y="560197"/>
                    <a:pt x="0" y="434848"/>
                    <a:pt x="0" y="280162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6163260" y="1355253"/>
            <a:ext cx="1404320" cy="1685413"/>
            <a:chOff x="0" y="0"/>
            <a:chExt cx="2656504" cy="318823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25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 lang="es-PE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Freeform 26"/>
          <p:cNvSpPr/>
          <p:nvPr/>
        </p:nvSpPr>
        <p:spPr>
          <a:xfrm>
            <a:off x="8667264" y="1714861"/>
            <a:ext cx="953472" cy="724639"/>
          </a:xfrm>
          <a:custGeom>
            <a:avLst/>
            <a:gdLst/>
            <a:ahLst/>
            <a:cxnLst/>
            <a:rect l="l" t="t" r="r" b="b"/>
            <a:pathLst>
              <a:path w="953472" h="724639">
                <a:moveTo>
                  <a:pt x="0" y="0"/>
                </a:moveTo>
                <a:lnTo>
                  <a:pt x="953472" y="0"/>
                </a:lnTo>
                <a:lnTo>
                  <a:pt x="953472" y="724639"/>
                </a:lnTo>
                <a:lnTo>
                  <a:pt x="0" y="724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10672732" y="1714861"/>
            <a:ext cx="792788" cy="743779"/>
          </a:xfrm>
          <a:custGeom>
            <a:avLst/>
            <a:gdLst/>
            <a:ahLst/>
            <a:cxnLst/>
            <a:rect l="l" t="t" r="r" b="b"/>
            <a:pathLst>
              <a:path w="792788" h="743779">
                <a:moveTo>
                  <a:pt x="0" y="0"/>
                </a:moveTo>
                <a:lnTo>
                  <a:pt x="792787" y="0"/>
                </a:lnTo>
                <a:lnTo>
                  <a:pt x="792787" y="743779"/>
                </a:lnTo>
                <a:lnTo>
                  <a:pt x="0" y="743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12580435" y="1706474"/>
            <a:ext cx="848567" cy="721282"/>
          </a:xfrm>
          <a:custGeom>
            <a:avLst/>
            <a:gdLst/>
            <a:ahLst/>
            <a:cxnLst/>
            <a:rect l="l" t="t" r="r" b="b"/>
            <a:pathLst>
              <a:path w="848567" h="721282">
                <a:moveTo>
                  <a:pt x="0" y="0"/>
                </a:moveTo>
                <a:lnTo>
                  <a:pt x="848567" y="0"/>
                </a:lnTo>
                <a:lnTo>
                  <a:pt x="848567" y="721282"/>
                </a:lnTo>
                <a:lnTo>
                  <a:pt x="0" y="721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 29"/>
          <p:cNvSpPr/>
          <p:nvPr/>
        </p:nvSpPr>
        <p:spPr>
          <a:xfrm>
            <a:off x="14547394" y="1632076"/>
            <a:ext cx="775160" cy="870078"/>
          </a:xfrm>
          <a:custGeom>
            <a:avLst/>
            <a:gdLst/>
            <a:ahLst/>
            <a:cxnLst/>
            <a:rect l="l" t="t" r="r" b="b"/>
            <a:pathLst>
              <a:path w="775160" h="870078">
                <a:moveTo>
                  <a:pt x="0" y="0"/>
                </a:moveTo>
                <a:lnTo>
                  <a:pt x="775160" y="0"/>
                </a:lnTo>
                <a:lnTo>
                  <a:pt x="775160" y="870078"/>
                </a:lnTo>
                <a:lnTo>
                  <a:pt x="0" y="8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16429960" y="1597001"/>
            <a:ext cx="887234" cy="940229"/>
          </a:xfrm>
          <a:custGeom>
            <a:avLst/>
            <a:gdLst/>
            <a:ahLst/>
            <a:cxnLst/>
            <a:rect l="l" t="t" r="r" b="b"/>
            <a:pathLst>
              <a:path w="887234" h="940229">
                <a:moveTo>
                  <a:pt x="0" y="0"/>
                </a:moveTo>
                <a:lnTo>
                  <a:pt x="887234" y="0"/>
                </a:lnTo>
                <a:lnTo>
                  <a:pt x="887234" y="940229"/>
                </a:lnTo>
                <a:lnTo>
                  <a:pt x="0" y="9402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E26D948-A12D-17AB-ADF8-FB1751FC4421}"/>
              </a:ext>
            </a:extLst>
          </p:cNvPr>
          <p:cNvGrpSpPr/>
          <p:nvPr/>
        </p:nvGrpSpPr>
        <p:grpSpPr>
          <a:xfrm>
            <a:off x="838402" y="3055819"/>
            <a:ext cx="7223448" cy="1239145"/>
            <a:chOff x="838402" y="3089831"/>
            <a:chExt cx="7223448" cy="1239145"/>
          </a:xfrm>
        </p:grpSpPr>
        <p:sp>
          <p:nvSpPr>
            <p:cNvPr id="31" name="TextBox 31"/>
            <p:cNvSpPr txBox="1"/>
            <p:nvPr/>
          </p:nvSpPr>
          <p:spPr>
            <a:xfrm>
              <a:off x="838402" y="3507404"/>
              <a:ext cx="7223448" cy="821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4"/>
                </a:lnSpc>
              </a:pPr>
              <a:r>
                <a:rPr lang="es-MX" sz="1550" dirty="0">
                  <a:solidFill>
                    <a:srgbClr val="231F20"/>
                  </a:solidFill>
                  <a:latin typeface="Open Sauce"/>
                </a:rPr>
                <a:t>La barbería debe cumplir con normativas locales, como licencias de operación y permisos sanitarios, asegurando que el negocio opera dentro del marco legal.</a:t>
              </a:r>
              <a:endParaRPr lang="es-PE" sz="1650" dirty="0">
                <a:solidFill>
                  <a:srgbClr val="231F20"/>
                </a:solidFill>
                <a:latin typeface="Open Sauce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838402" y="3089831"/>
              <a:ext cx="3513553" cy="401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78"/>
                </a:lnSpc>
              </a:pPr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uce Bold"/>
                </a:rPr>
                <a:t>Politicos</a:t>
              </a:r>
              <a:r>
                <a:rPr lang="en-US" sz="2200" dirty="0">
                  <a:solidFill>
                    <a:srgbClr val="D9954B"/>
                  </a:solidFill>
                  <a:latin typeface="Open Sauce Bold"/>
                </a:rPr>
                <a:t> 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38402" y="4852541"/>
            <a:ext cx="7223448" cy="82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34"/>
              </a:lnSpc>
            </a:pPr>
            <a:r>
              <a:rPr lang="es-MX" sz="1550" dirty="0">
                <a:solidFill>
                  <a:srgbClr val="231F20"/>
                </a:solidFill>
                <a:latin typeface="Open Sauce"/>
              </a:rPr>
              <a:t>El sector de servicios personales ha crecido significativamente en los últimos años, y la digitalización puede ayudar a reducir costos operativos, mejorar la eficiencia y aumentar la satisfacción del cliente.</a:t>
            </a:r>
            <a:endParaRPr lang="es-PE" sz="1550" dirty="0">
              <a:solidFill>
                <a:srgbClr val="231F20"/>
              </a:solidFill>
              <a:latin typeface="Open Sauce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38402" y="4434968"/>
            <a:ext cx="4561286" cy="40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78"/>
              </a:lnSpc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Económicos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Open Sauce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38402" y="6321330"/>
            <a:ext cx="7223448" cy="82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34"/>
              </a:lnSpc>
            </a:pPr>
            <a:r>
              <a:rPr lang="es-MX" sz="1550" dirty="0">
                <a:solidFill>
                  <a:srgbClr val="231F20"/>
                </a:solidFill>
                <a:latin typeface="Open Sauce"/>
              </a:rPr>
              <a:t>La tendencia de reservar servicios en línea ha ganado popularidad, especialmente tras la pandemia. Los clientes buscan mayor comodidad y facilidad para agendar citas desde sus dispositivos.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38402" y="5903756"/>
            <a:ext cx="3513553" cy="40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78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Sociales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30643" y="7620548"/>
            <a:ext cx="7223448" cy="82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234"/>
              </a:lnSpc>
            </a:pPr>
            <a:r>
              <a:rPr lang="es-MX" sz="1550" dirty="0">
                <a:solidFill>
                  <a:srgbClr val="231F20"/>
                </a:solidFill>
                <a:latin typeface="Open Sauce"/>
              </a:rPr>
              <a:t>La penetración de internet y smartphones permite que la mayoría de los clientes potenciales accedan a aplicaciones web y móviles, lo que crea una oportunidad para que la barbería expanda su alcance digital.</a:t>
            </a:r>
            <a:endParaRPr lang="es-PE" sz="1550" dirty="0">
              <a:solidFill>
                <a:srgbClr val="231F20"/>
              </a:solidFill>
              <a:latin typeface="Open Sauce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30643" y="7169161"/>
            <a:ext cx="1989755" cy="40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78"/>
              </a:lnSpc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Tecnologicas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Open Sauce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38402" y="8982681"/>
            <a:ext cx="7223448" cy="110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234"/>
              </a:lnSpc>
            </a:pPr>
            <a:r>
              <a:rPr lang="es-MX" sz="1550" dirty="0">
                <a:solidFill>
                  <a:srgbClr val="231F20"/>
                </a:solidFill>
                <a:latin typeface="Open Sauce"/>
              </a:rPr>
              <a:t>La sostenibilidad y el impacto ambiental del negocio son aspectos cada vez más relevantes para los consumidores. Por lo tanto, es importante considerar la elección de materiales que minimicen el impacto ambiental y promuevan prácticas sostenibles.</a:t>
            </a:r>
            <a:endParaRPr lang="es-PE" sz="1550" dirty="0">
              <a:solidFill>
                <a:srgbClr val="231F20"/>
              </a:solidFill>
              <a:latin typeface="Open Sauce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838402" y="8565107"/>
            <a:ext cx="3513553" cy="40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78"/>
              </a:lnSpc>
            </a:pP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Ecológicos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Open Sauce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838402" y="2362667"/>
            <a:ext cx="2623304" cy="42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Análisis</a:t>
            </a:r>
            <a:r>
              <a:rPr lang="en-US" sz="2799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SEPTE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B7A604A-3643-AEAB-7C17-12EF2DCE3CD9}"/>
              </a:ext>
            </a:extLst>
          </p:cNvPr>
          <p:cNvSpPr txBox="1"/>
          <p:nvPr/>
        </p:nvSpPr>
        <p:spPr>
          <a:xfrm>
            <a:off x="8866873" y="723417"/>
            <a:ext cx="53708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Bold"/>
              </a:rPr>
              <a:t>S</a:t>
            </a:r>
            <a:endParaRPr lang="es-PE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93F5DA9-3BFA-2D52-C345-5091D12BB1B3}"/>
              </a:ext>
            </a:extLst>
          </p:cNvPr>
          <p:cNvSpPr txBox="1"/>
          <p:nvPr/>
        </p:nvSpPr>
        <p:spPr>
          <a:xfrm>
            <a:off x="10799570" y="729312"/>
            <a:ext cx="53708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Bold"/>
              </a:rPr>
              <a:t>E</a:t>
            </a:r>
            <a:endParaRPr lang="es-PE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ECDB0F-112D-F6D0-B358-BE099D2FC7A4}"/>
              </a:ext>
            </a:extLst>
          </p:cNvPr>
          <p:cNvSpPr txBox="1"/>
          <p:nvPr/>
        </p:nvSpPr>
        <p:spPr>
          <a:xfrm>
            <a:off x="12809751" y="723417"/>
            <a:ext cx="53708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Bold"/>
              </a:rPr>
              <a:t>P</a:t>
            </a:r>
            <a:endParaRPr lang="es-PE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9DB9B0E-58FA-2F83-CC7E-430F8B19338E}"/>
              </a:ext>
            </a:extLst>
          </p:cNvPr>
          <p:cNvSpPr txBox="1"/>
          <p:nvPr/>
        </p:nvSpPr>
        <p:spPr>
          <a:xfrm>
            <a:off x="14785467" y="721240"/>
            <a:ext cx="53708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Bold"/>
              </a:rPr>
              <a:t>T</a:t>
            </a:r>
            <a:endParaRPr lang="es-PE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10389E4-6F47-D527-0526-D724E5A6B0A4}"/>
              </a:ext>
            </a:extLst>
          </p:cNvPr>
          <p:cNvSpPr txBox="1"/>
          <p:nvPr/>
        </p:nvSpPr>
        <p:spPr>
          <a:xfrm>
            <a:off x="16710370" y="721240"/>
            <a:ext cx="53708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uce Bold"/>
              </a:rPr>
              <a:t>E</a:t>
            </a:r>
            <a:endParaRPr lang="es-PE" sz="2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Just A Barber Shop in Nagawara,Bangalore - Best Salons near me in Bangalore  - Justdial">
            <a:extLst>
              <a:ext uri="{FF2B5EF4-FFF2-40B4-BE49-F238E27FC236}">
                <a16:creationId xmlns:a16="http://schemas.microsoft.com/office/drawing/2014/main" id="{CAB60F22-2C97-9877-1A38-2B87943B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765" y="4083692"/>
            <a:ext cx="8377382" cy="558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24535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89960" y="549672"/>
            <a:ext cx="17021103" cy="3332898"/>
            <a:chOff x="0" y="-19050"/>
            <a:chExt cx="4482924" cy="8551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-19050"/>
              <a:ext cx="4482924" cy="855196"/>
            </a:xfrm>
            <a:custGeom>
              <a:avLst/>
              <a:gdLst/>
              <a:ahLst/>
              <a:cxnLst/>
              <a:rect l="l" t="t" r="r" b="b"/>
              <a:pathLst>
                <a:path w="4482924" h="836146">
                  <a:moveTo>
                    <a:pt x="0" y="0"/>
                  </a:moveTo>
                  <a:lnTo>
                    <a:pt x="4482924" y="0"/>
                  </a:lnTo>
                  <a:lnTo>
                    <a:pt x="4482924" y="836146"/>
                  </a:lnTo>
                  <a:lnTo>
                    <a:pt x="0" y="83614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12544" y="4590398"/>
            <a:ext cx="1045968" cy="1050656"/>
            <a:chOff x="1813" y="0"/>
            <a:chExt cx="809173" cy="81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7898" y="185105"/>
              <a:ext cx="513292" cy="48556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29"/>
                </a:lnSpc>
              </a:pPr>
              <a:r>
                <a:rPr lang="en-US" sz="4099" dirty="0">
                  <a:solidFill>
                    <a:srgbClr val="FFFFFF"/>
                  </a:solidFill>
                  <a:latin typeface="Open Sauce Bold"/>
                </a:rPr>
                <a:t>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8000" y="4272697"/>
            <a:ext cx="10553117" cy="1461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200" spc="2" dirty="0">
                <a:solidFill>
                  <a:srgbClr val="231F20"/>
                </a:solidFill>
                <a:latin typeface="Open Sauce"/>
              </a:rPr>
              <a:t>Implementar un sistema de gestión que permita automatizar la programación de citas y la administración de servicios, mejorando la eficiencia operativa en un 25% durante los primeros 6 meses..</a:t>
            </a:r>
            <a:endParaRPr lang="es-PE" sz="2200" spc="2" dirty="0">
              <a:solidFill>
                <a:srgbClr val="231F20"/>
              </a:solidFill>
              <a:latin typeface="Open Sauce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7450871" y="7174346"/>
            <a:ext cx="1045968" cy="1050656"/>
            <a:chOff x="1813" y="0"/>
            <a:chExt cx="809173" cy="8128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7906" y="197390"/>
              <a:ext cx="494173" cy="42131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29"/>
                </a:lnSpc>
              </a:pPr>
              <a:r>
                <a:rPr lang="en-US" sz="4099" dirty="0">
                  <a:solidFill>
                    <a:srgbClr val="FFFFFF"/>
                  </a:solidFill>
                  <a:latin typeface="Open Sauce Bold"/>
                </a:rPr>
                <a:t>2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838215" y="7271408"/>
            <a:ext cx="8772848" cy="2477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 spc="2">
                <a:solidFill>
                  <a:srgbClr val="231F20"/>
                </a:solidFill>
                <a:latin typeface="Open Sauce"/>
              </a:defRPr>
            </a:lvl1pPr>
          </a:lstStyle>
          <a:p>
            <a:r>
              <a:rPr lang="es-MX" dirty="0"/>
              <a:t>Aumentar la satisfacción del cliente un 30% mediante la implementación de un sistema intuitivo que permita a los usuarios agendar citas de manera más conveniente. Midiéndolo con encuestas por cliente antes y después de la implementación.</a:t>
            </a:r>
            <a:endParaRPr lang="es-PE" dirty="0"/>
          </a:p>
        </p:txBody>
      </p:sp>
      <p:sp>
        <p:nvSpPr>
          <p:cNvPr id="6" name="TextBox 6"/>
          <p:cNvSpPr txBox="1"/>
          <p:nvPr/>
        </p:nvSpPr>
        <p:spPr>
          <a:xfrm>
            <a:off x="4938892" y="1359049"/>
            <a:ext cx="8755320" cy="172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993"/>
              </a:lnSpc>
              <a:spcBef>
                <a:spcPct val="0"/>
              </a:spcBef>
            </a:pPr>
            <a:r>
              <a:rPr lang="en-US" sz="9415" spc="9" dirty="0">
                <a:solidFill>
                  <a:srgbClr val="FFFFFF"/>
                </a:solidFill>
                <a:latin typeface="Codec Pro ExtraBold"/>
              </a:rPr>
              <a:t>OBJETIVOS</a:t>
            </a:r>
          </a:p>
        </p:txBody>
      </p:sp>
      <p:pic>
        <p:nvPicPr>
          <p:cNvPr id="3074" name="Picture 2" descr="108.600+ Barber Shop Fotografías de stock, fotos e imágenes libres de  derechos - iStock | Peluqueria, Hipster, Peluquero">
            <a:extLst>
              <a:ext uri="{FF2B5EF4-FFF2-40B4-BE49-F238E27FC236}">
                <a16:creationId xmlns:a16="http://schemas.microsoft.com/office/drawing/2014/main" id="{DE3EFC3F-1FC5-FA89-3D5A-B15A59AB0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8" y="594372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2761" y="857250"/>
            <a:ext cx="5150121" cy="9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0"/>
              </a:lnSpc>
              <a:spcBef>
                <a:spcPct val="0"/>
              </a:spcBef>
            </a:pPr>
            <a:r>
              <a:rPr lang="en-US" sz="5065" spc="5">
                <a:solidFill>
                  <a:srgbClr val="231F20"/>
                </a:solidFill>
                <a:latin typeface="Codec Pro ExtraBold"/>
              </a:rPr>
              <a:t>Justificación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210189" y="1685439"/>
            <a:ext cx="4020193" cy="1428423"/>
            <a:chOff x="0" y="0"/>
            <a:chExt cx="4073040" cy="1447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73017" cy="1447165"/>
            </a:xfrm>
            <a:custGeom>
              <a:avLst/>
              <a:gdLst/>
              <a:ahLst/>
              <a:cxnLst/>
              <a:rect l="l" t="t" r="r" b="b"/>
              <a:pathLst>
                <a:path w="4073017" h="1447165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66435" y="1087776"/>
            <a:ext cx="2029640" cy="2028218"/>
            <a:chOff x="0" y="0"/>
            <a:chExt cx="2056320" cy="205488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2056384" cy="2054860"/>
            </a:xfrm>
            <a:custGeom>
              <a:avLst/>
              <a:gdLst/>
              <a:ahLst/>
              <a:cxnLst/>
              <a:rect l="l" t="t" r="r" b="b"/>
              <a:pathLst>
                <a:path w="2056384" h="2054860">
                  <a:moveTo>
                    <a:pt x="0" y="1027430"/>
                  </a:moveTo>
                  <a:cubicBezTo>
                    <a:pt x="0" y="459994"/>
                    <a:pt x="460375" y="0"/>
                    <a:pt x="1028192" y="0"/>
                  </a:cubicBezTo>
                  <a:cubicBezTo>
                    <a:pt x="1596009" y="0"/>
                    <a:pt x="2056384" y="459994"/>
                    <a:pt x="2056384" y="1027430"/>
                  </a:cubicBezTo>
                  <a:cubicBezTo>
                    <a:pt x="2056384" y="1594866"/>
                    <a:pt x="1596009" y="2054860"/>
                    <a:pt x="1028192" y="2054860"/>
                  </a:cubicBezTo>
                  <a:cubicBezTo>
                    <a:pt x="460375" y="2054860"/>
                    <a:pt x="0" y="1594866"/>
                    <a:pt x="0" y="102743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30396" y="3346247"/>
            <a:ext cx="4023746" cy="1430555"/>
            <a:chOff x="0" y="0"/>
            <a:chExt cx="4076640" cy="14493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76573" cy="1449324"/>
            </a:xfrm>
            <a:custGeom>
              <a:avLst/>
              <a:gdLst/>
              <a:ahLst/>
              <a:cxnLst/>
              <a:rect l="l" t="t" r="r" b="b"/>
              <a:pathLst>
                <a:path w="4076573" h="1449324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83799" y="2746452"/>
            <a:ext cx="2031772" cy="2030350"/>
            <a:chOff x="0" y="0"/>
            <a:chExt cx="2058480" cy="20570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58416" cy="2057146"/>
            </a:xfrm>
            <a:custGeom>
              <a:avLst/>
              <a:gdLst/>
              <a:ahLst/>
              <a:cxnLst/>
              <a:rect l="l" t="t" r="r" b="b"/>
              <a:pathLst>
                <a:path w="2058416" h="205714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239107" y="6241240"/>
            <a:ext cx="4020193" cy="1428423"/>
            <a:chOff x="0" y="0"/>
            <a:chExt cx="4073040" cy="1447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073017" cy="1447165"/>
            </a:xfrm>
            <a:custGeom>
              <a:avLst/>
              <a:gdLst/>
              <a:ahLst/>
              <a:cxnLst/>
              <a:rect l="l" t="t" r="r" b="b"/>
              <a:pathLst>
                <a:path w="4073017" h="1447165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95353" y="5643577"/>
            <a:ext cx="2029640" cy="2028218"/>
            <a:chOff x="0" y="0"/>
            <a:chExt cx="2056320" cy="205488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56384" cy="2054860"/>
            </a:xfrm>
            <a:custGeom>
              <a:avLst/>
              <a:gdLst/>
              <a:ahLst/>
              <a:cxnLst/>
              <a:rect l="l" t="t" r="r" b="b"/>
              <a:pathLst>
                <a:path w="2056384" h="2054860">
                  <a:moveTo>
                    <a:pt x="0" y="1027430"/>
                  </a:moveTo>
                  <a:cubicBezTo>
                    <a:pt x="0" y="459994"/>
                    <a:pt x="460375" y="0"/>
                    <a:pt x="1028192" y="0"/>
                  </a:cubicBezTo>
                  <a:cubicBezTo>
                    <a:pt x="1596009" y="0"/>
                    <a:pt x="2056384" y="459994"/>
                    <a:pt x="2056384" y="1027430"/>
                  </a:cubicBezTo>
                  <a:cubicBezTo>
                    <a:pt x="2056384" y="1594866"/>
                    <a:pt x="1596009" y="2054860"/>
                    <a:pt x="1028192" y="2054860"/>
                  </a:cubicBezTo>
                  <a:cubicBezTo>
                    <a:pt x="460375" y="2054860"/>
                    <a:pt x="0" y="1594866"/>
                    <a:pt x="0" y="102743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659314" y="7902049"/>
            <a:ext cx="4023746" cy="1430555"/>
            <a:chOff x="0" y="0"/>
            <a:chExt cx="4076640" cy="144936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76573" cy="1449324"/>
            </a:xfrm>
            <a:custGeom>
              <a:avLst/>
              <a:gdLst/>
              <a:ahLst/>
              <a:cxnLst/>
              <a:rect l="l" t="t" r="r" b="b"/>
              <a:pathLst>
                <a:path w="4076573" h="1449324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712717" y="7302253"/>
            <a:ext cx="2031772" cy="2030350"/>
            <a:chOff x="0" y="0"/>
            <a:chExt cx="2058480" cy="20570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58416" cy="2057146"/>
            </a:xfrm>
            <a:custGeom>
              <a:avLst/>
              <a:gdLst/>
              <a:ahLst/>
              <a:cxnLst/>
              <a:rect l="l" t="t" r="r" b="b"/>
              <a:pathLst>
                <a:path w="2058416" h="205714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2595531" y="1543923"/>
            <a:ext cx="1375033" cy="1202529"/>
          </a:xfrm>
          <a:custGeom>
            <a:avLst/>
            <a:gdLst/>
            <a:ahLst/>
            <a:cxnLst/>
            <a:rect l="l" t="t" r="r" b="b"/>
            <a:pathLst>
              <a:path w="1375033" h="1202529">
                <a:moveTo>
                  <a:pt x="0" y="0"/>
                </a:moveTo>
                <a:lnTo>
                  <a:pt x="1375033" y="0"/>
                </a:lnTo>
                <a:lnTo>
                  <a:pt x="1375033" y="1202529"/>
                </a:lnTo>
                <a:lnTo>
                  <a:pt x="0" y="120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3" name="Freeform 23"/>
          <p:cNvSpPr/>
          <p:nvPr/>
        </p:nvSpPr>
        <p:spPr>
          <a:xfrm>
            <a:off x="12663255" y="6013442"/>
            <a:ext cx="1293836" cy="1352870"/>
          </a:xfrm>
          <a:custGeom>
            <a:avLst/>
            <a:gdLst/>
            <a:ahLst/>
            <a:cxnLst/>
            <a:rect l="l" t="t" r="r" b="b"/>
            <a:pathLst>
              <a:path w="1293836" h="1352870">
                <a:moveTo>
                  <a:pt x="0" y="0"/>
                </a:moveTo>
                <a:lnTo>
                  <a:pt x="1293836" y="0"/>
                </a:lnTo>
                <a:lnTo>
                  <a:pt x="1293836" y="1352870"/>
                </a:lnTo>
                <a:lnTo>
                  <a:pt x="0" y="1352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5" name="TextBox 25"/>
          <p:cNvSpPr txBox="1"/>
          <p:nvPr/>
        </p:nvSpPr>
        <p:spPr>
          <a:xfrm>
            <a:off x="1482761" y="2420170"/>
            <a:ext cx="6662795" cy="135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38"/>
              </a:lnSpc>
              <a:spcBef>
                <a:spcPct val="0"/>
              </a:spcBef>
            </a:pPr>
            <a:r>
              <a:rPr lang="es-PE" sz="1984" dirty="0">
                <a:solidFill>
                  <a:srgbClr val="231F20"/>
                </a:solidFill>
                <a:latin typeface="Open Sauce"/>
              </a:rPr>
              <a:t>El sistema permitirá a nuestros clientes acceder a una interfaz intuitiva y amigable, a través de la cual podrán realizar consultas, actualizaciones y reservas de nuestros productos de manera ágil y sencilla.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82761" y="1945972"/>
            <a:ext cx="6662795" cy="455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81"/>
              </a:lnSpc>
              <a:spcBef>
                <a:spcPct val="0"/>
              </a:spcBef>
            </a:pP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Mejora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de la </a:t>
            </a: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experiencia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del </a:t>
            </a: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cliente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82761" y="4900232"/>
            <a:ext cx="6662795" cy="101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38"/>
              </a:lnSpc>
              <a:spcBef>
                <a:spcPct val="0"/>
              </a:spcBef>
            </a:pPr>
            <a:r>
              <a:rPr lang="en-US" sz="1984" dirty="0">
                <a:solidFill>
                  <a:srgbClr val="231F20"/>
                </a:solidFill>
                <a:latin typeface="Open Sauce"/>
              </a:rPr>
              <a:t>El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sistema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automatizará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diversas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operaciones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la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barberia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, lo que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resultará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en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una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mayor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eficiencia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y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reducción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de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errores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.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82761" y="4426034"/>
            <a:ext cx="6662795" cy="455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81"/>
              </a:lnSpc>
              <a:spcBef>
                <a:spcPct val="0"/>
              </a:spcBef>
            </a:pP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Automatización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de </a:t>
            </a: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operaciones</a:t>
            </a:r>
            <a:endParaRPr lang="en-US" sz="2740" dirty="0">
              <a:solidFill>
                <a:schemeClr val="tx1">
                  <a:lumMod val="85000"/>
                  <a:lumOff val="15000"/>
                </a:schemeClr>
              </a:solidFill>
              <a:latin typeface="Open Sauce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482761" y="6823495"/>
            <a:ext cx="6662795" cy="676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38"/>
              </a:lnSpc>
              <a:spcBef>
                <a:spcPct val="0"/>
              </a:spcBef>
            </a:pPr>
            <a:r>
              <a:rPr lang="en-US" sz="1984" dirty="0">
                <a:solidFill>
                  <a:srgbClr val="231F20"/>
                </a:solidFill>
                <a:latin typeface="Open Sauce"/>
              </a:rPr>
              <a:t>El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sistema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de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gestión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simplificará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las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tareas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administrativas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y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agilizará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los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procesos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 </a:t>
            </a:r>
            <a:r>
              <a:rPr lang="en-US" sz="1984" dirty="0" err="1">
                <a:solidFill>
                  <a:srgbClr val="231F20"/>
                </a:solidFill>
                <a:latin typeface="Open Sauce"/>
              </a:rPr>
              <a:t>internos</a:t>
            </a:r>
            <a:r>
              <a:rPr lang="en-US" sz="1984" dirty="0">
                <a:solidFill>
                  <a:srgbClr val="231F20"/>
                </a:solidFill>
                <a:latin typeface="Open Sauce"/>
              </a:rPr>
              <a:t>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69261" y="6284954"/>
            <a:ext cx="7009637" cy="455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81"/>
              </a:lnSpc>
              <a:spcBef>
                <a:spcPct val="0"/>
              </a:spcBef>
            </a:pP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Eficiencia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</a:t>
            </a: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en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la </a:t>
            </a:r>
            <a:r>
              <a:rPr lang="en-US" sz="27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gestión</a:t>
            </a:r>
            <a:r>
              <a:rPr lang="en-US" sz="274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uce Bold"/>
              </a:rPr>
              <a:t> interna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71582" y="3683339"/>
            <a:ext cx="2448704" cy="340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98" spc="205" dirty="0" err="1">
                <a:solidFill>
                  <a:srgbClr val="231F20"/>
                </a:solidFill>
                <a:latin typeface="Open Sauce Bold"/>
              </a:rPr>
              <a:t>Desarrollador</a:t>
            </a:r>
            <a:endParaRPr lang="en-US" sz="2098" spc="205" dirty="0">
              <a:solidFill>
                <a:srgbClr val="231F20"/>
              </a:solidFill>
              <a:latin typeface="Open Sauce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058033" y="1650094"/>
            <a:ext cx="3208402" cy="75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799">
                <a:solidFill>
                  <a:srgbClr val="040506"/>
                </a:solidFill>
                <a:latin typeface="Codec Pro ExtraBold"/>
              </a:rPr>
              <a:t>Beneficios </a:t>
            </a:r>
          </a:p>
          <a:p>
            <a:pPr>
              <a:lnSpc>
                <a:spcPts val="2771"/>
              </a:lnSpc>
            </a:pPr>
            <a:r>
              <a:rPr lang="en-US" sz="2799">
                <a:solidFill>
                  <a:srgbClr val="040506"/>
                </a:solidFill>
                <a:latin typeface="Codec Pro ExtraBold"/>
              </a:rPr>
              <a:t>              directos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144000" y="6280697"/>
            <a:ext cx="3879179" cy="75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2"/>
              </a:lnSpc>
            </a:pPr>
            <a:r>
              <a:rPr lang="en-US" sz="2800">
                <a:solidFill>
                  <a:srgbClr val="040506"/>
                </a:solidFill>
                <a:latin typeface="Codec Pro ExtraBold"/>
              </a:rPr>
              <a:t>Beneficios </a:t>
            </a:r>
          </a:p>
          <a:p>
            <a:pPr>
              <a:lnSpc>
                <a:spcPts val="2772"/>
              </a:lnSpc>
            </a:pPr>
            <a:r>
              <a:rPr lang="en-US" sz="2800">
                <a:solidFill>
                  <a:srgbClr val="040506"/>
                </a:solidFill>
                <a:latin typeface="Codec Pro ExtraBold"/>
              </a:rPr>
              <a:t>           indirectos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839343" y="8254075"/>
            <a:ext cx="2448704" cy="340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98" spc="205" dirty="0" err="1">
                <a:solidFill>
                  <a:srgbClr val="231F20"/>
                </a:solidFill>
                <a:latin typeface="Open Sauce Bold"/>
              </a:rPr>
              <a:t>Recicladores</a:t>
            </a:r>
            <a:endParaRPr lang="en-US" sz="2098" spc="205" dirty="0">
              <a:solidFill>
                <a:srgbClr val="231F20"/>
              </a:solidFill>
              <a:latin typeface="Open Sauce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4448475" y="2021465"/>
            <a:ext cx="2448704" cy="340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98" spc="205" dirty="0" err="1">
                <a:solidFill>
                  <a:srgbClr val="231F20"/>
                </a:solidFill>
                <a:latin typeface="Open Sauce Bold"/>
              </a:rPr>
              <a:t>Clientes</a:t>
            </a:r>
            <a:endParaRPr lang="en-US" sz="2098" spc="205" dirty="0">
              <a:solidFill>
                <a:srgbClr val="231F20"/>
              </a:solidFill>
              <a:latin typeface="Open Sauce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497551" y="6577267"/>
            <a:ext cx="2448704" cy="712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5"/>
              </a:lnSpc>
            </a:pPr>
            <a:r>
              <a:rPr lang="en-US" sz="2098" spc="205" dirty="0">
                <a:solidFill>
                  <a:srgbClr val="231F20"/>
                </a:solidFill>
                <a:latin typeface="Open Sauce Bold"/>
              </a:rPr>
              <a:t>Público </a:t>
            </a:r>
            <a:r>
              <a:rPr lang="en-US" sz="2098" spc="205" dirty="0" err="1">
                <a:solidFill>
                  <a:srgbClr val="231F20"/>
                </a:solidFill>
                <a:latin typeface="Open Sauce Bold"/>
              </a:rPr>
              <a:t>en</a:t>
            </a:r>
            <a:r>
              <a:rPr lang="en-US" sz="2098" spc="205" dirty="0">
                <a:solidFill>
                  <a:srgbClr val="231F20"/>
                </a:solidFill>
                <a:latin typeface="Open Sauce Bold"/>
              </a:rPr>
              <a:t> General</a:t>
            </a:r>
          </a:p>
        </p:txBody>
      </p:sp>
      <p:pic>
        <p:nvPicPr>
          <p:cNvPr id="42" name="Gráfico 41" descr="Reciclaje contorno">
            <a:extLst>
              <a:ext uri="{FF2B5EF4-FFF2-40B4-BE49-F238E27FC236}">
                <a16:creationId xmlns:a16="http://schemas.microsoft.com/office/drawing/2014/main" id="{1CE82B82-8E54-92F5-249A-BB5781BF25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5149" y="7585725"/>
            <a:ext cx="1517378" cy="1517378"/>
          </a:xfrm>
          <a:prstGeom prst="rect">
            <a:avLst/>
          </a:prstGeom>
        </p:spPr>
      </p:pic>
      <p:pic>
        <p:nvPicPr>
          <p:cNvPr id="44" name="Gráfico 43" descr="Portátil con relleno sólido">
            <a:extLst>
              <a:ext uri="{FF2B5EF4-FFF2-40B4-BE49-F238E27FC236}">
                <a16:creationId xmlns:a16="http://schemas.microsoft.com/office/drawing/2014/main" id="{EC50C81B-7CE2-A3E4-2687-E6FA88E2B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2996" y="2995048"/>
            <a:ext cx="1553313" cy="1553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168286" y="-2005"/>
            <a:ext cx="18288000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762000" y="560191"/>
            <a:ext cx="17021103" cy="3174742"/>
          </a:xfrm>
          <a:custGeom>
            <a:avLst/>
            <a:gdLst/>
            <a:ahLst/>
            <a:cxnLst/>
            <a:rect l="l" t="t" r="r" b="b"/>
            <a:pathLst>
              <a:path w="4482924" h="836146">
                <a:moveTo>
                  <a:pt x="0" y="0"/>
                </a:moveTo>
                <a:lnTo>
                  <a:pt x="4482924" y="0"/>
                </a:lnTo>
                <a:lnTo>
                  <a:pt x="4482924" y="836146"/>
                </a:lnTo>
                <a:lnTo>
                  <a:pt x="0" y="8361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es-PE"/>
          </a:p>
        </p:txBody>
      </p:sp>
      <p:sp>
        <p:nvSpPr>
          <p:cNvPr id="7" name="TextBox 7"/>
          <p:cNvSpPr txBox="1"/>
          <p:nvPr/>
        </p:nvSpPr>
        <p:spPr>
          <a:xfrm>
            <a:off x="1676558" y="1284395"/>
            <a:ext cx="14760931" cy="172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993"/>
              </a:lnSpc>
              <a:spcBef>
                <a:spcPct val="0"/>
              </a:spcBef>
            </a:pPr>
            <a:r>
              <a:rPr lang="en-US" sz="9415" spc="9" dirty="0">
                <a:solidFill>
                  <a:srgbClr val="FFFFFF"/>
                </a:solidFill>
                <a:latin typeface="Codec Pro ExtraBold"/>
              </a:rPr>
              <a:t>DEFINICIÓN Y ALCANCE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60451" y="5135479"/>
            <a:ext cx="12535051" cy="3547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9"/>
              </a:lnSpc>
            </a:pPr>
            <a:r>
              <a:rPr lang="es-MX" sz="2344" spc="2" dirty="0">
                <a:solidFill>
                  <a:srgbClr val="231F20"/>
                </a:solidFill>
                <a:latin typeface="Open Sauce"/>
              </a:rPr>
              <a:t>El proyecto de gestión para Estilos </a:t>
            </a:r>
            <a:r>
              <a:rPr lang="es-MX" sz="2344" spc="2" dirty="0" err="1">
                <a:solidFill>
                  <a:srgbClr val="231F20"/>
                </a:solidFill>
                <a:latin typeface="Open Sauce"/>
              </a:rPr>
              <a:t>BarberShop</a:t>
            </a:r>
            <a:r>
              <a:rPr lang="es-MX" sz="2344" spc="2" dirty="0">
                <a:solidFill>
                  <a:srgbClr val="231F20"/>
                </a:solidFill>
                <a:latin typeface="Open Sauce"/>
              </a:rPr>
              <a:t> abarca el desarrollo de una plataforma tecnológica que centraliza y automatiza la gestión de citas, empleados, servicios y reportes, optimizando tanto las operaciones internas como la experiencia del cliente. </a:t>
            </a:r>
          </a:p>
          <a:p>
            <a:pPr algn="just">
              <a:lnSpc>
                <a:spcPts val="3469"/>
              </a:lnSpc>
            </a:pPr>
            <a:endParaRPr lang="es-MX" sz="2344" spc="2" dirty="0">
              <a:solidFill>
                <a:srgbClr val="231F20"/>
              </a:solidFill>
              <a:latin typeface="Open Sauce"/>
            </a:endParaRPr>
          </a:p>
          <a:p>
            <a:pPr algn="just">
              <a:lnSpc>
                <a:spcPts val="3469"/>
              </a:lnSpc>
            </a:pPr>
            <a:r>
              <a:rPr lang="es-MX" sz="2344" spc="2" dirty="0">
                <a:solidFill>
                  <a:srgbClr val="231F20"/>
                </a:solidFill>
                <a:latin typeface="Open Sauce"/>
              </a:rPr>
              <a:t>Los administradores podrán administrar sus empleados, horarios y las citas. Los clientes podrán realizar sus propias reservas y cancelarlas. Para agilizar sus gestiones es la mejor opción para los clientes de la </a:t>
            </a:r>
            <a:r>
              <a:rPr lang="es-MX" sz="2344" spc="2" dirty="0" err="1">
                <a:solidFill>
                  <a:srgbClr val="231F20"/>
                </a:solidFill>
                <a:latin typeface="Open Sauce"/>
              </a:rPr>
              <a:t>barberia</a:t>
            </a:r>
            <a:endParaRPr lang="es-MX" sz="2344" spc="2" dirty="0">
              <a:solidFill>
                <a:srgbClr val="231F20"/>
              </a:solidFill>
              <a:latin typeface="Open Sauc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0ACC4E-A34D-92C9-2FF9-241E1813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286" y="5143500"/>
            <a:ext cx="4678729" cy="2869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0878" y="654736"/>
            <a:ext cx="10371634" cy="93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26"/>
              </a:lnSpc>
              <a:spcBef>
                <a:spcPct val="0"/>
              </a:spcBef>
            </a:pPr>
            <a:r>
              <a:rPr lang="en-US" sz="5019">
                <a:solidFill>
                  <a:srgbClr val="231F20"/>
                </a:solidFill>
                <a:latin typeface="Codec Pro ExtraBold"/>
              </a:rPr>
              <a:t>Productos y entregables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385747-EE9E-F612-F28D-2BD9D789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66900"/>
            <a:ext cx="11869126" cy="8012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0878" y="654736"/>
            <a:ext cx="10371634" cy="93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26"/>
              </a:lnSpc>
              <a:spcBef>
                <a:spcPct val="0"/>
              </a:spcBef>
            </a:pPr>
            <a:r>
              <a:rPr lang="en-US" sz="5019">
                <a:solidFill>
                  <a:srgbClr val="231F20"/>
                </a:solidFill>
                <a:latin typeface="Codec Pro ExtraBold"/>
              </a:rPr>
              <a:t>Productos y entregables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9A5B8D-C25A-4975-587D-86D2B4D7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36216"/>
            <a:ext cx="12564090" cy="77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0878" y="654736"/>
            <a:ext cx="10371634" cy="93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26"/>
              </a:lnSpc>
              <a:spcBef>
                <a:spcPct val="0"/>
              </a:spcBef>
            </a:pPr>
            <a:r>
              <a:rPr lang="en-US" sz="5019">
                <a:solidFill>
                  <a:srgbClr val="231F20"/>
                </a:solidFill>
                <a:latin typeface="Codec Pro ExtraBold"/>
              </a:rPr>
              <a:t>Productos y entregables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4FF01F-CE33-ED9A-9B20-083E3DA1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26" y="1612708"/>
            <a:ext cx="12450147" cy="81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657</Words>
  <Application>Microsoft Office PowerPoint</Application>
  <PresentationFormat>Personalizado</PresentationFormat>
  <Paragraphs>65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Open Sauce Bold</vt:lpstr>
      <vt:lpstr>Open Sauce</vt:lpstr>
      <vt:lpstr>Calibri</vt:lpstr>
      <vt:lpstr>Codec Pro ExtraBold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resumen de proyecto de la empresa corporativo profesional verde</dc:title>
  <dc:creator>Giovana Ramirez Baylon</dc:creator>
  <cp:lastModifiedBy>I202211578 (Rojas Arevalo,Luis Ricardo)</cp:lastModifiedBy>
  <cp:revision>15</cp:revision>
  <dcterms:created xsi:type="dcterms:W3CDTF">2006-08-16T00:00:00Z</dcterms:created>
  <dcterms:modified xsi:type="dcterms:W3CDTF">2024-10-26T19:41:12Z</dcterms:modified>
  <dc:identifier>DAFm3oHusJI</dc:identifier>
</cp:coreProperties>
</file>