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957ABE-8C80-4530-9CE5-080056DAF53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97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49127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Hennessey</dc:creator>
  <cp:lastModifiedBy>Patrick Hennessey</cp:lastModifiedBy>
  <cp:revision>1</cp:revision>
  <dcterms:created xsi:type="dcterms:W3CDTF">2024-03-21T20:16:39Z</dcterms:created>
  <dcterms:modified xsi:type="dcterms:W3CDTF">2024-03-21T20:50:26Z</dcterms:modified>
</cp:coreProperties>
</file>