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8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8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2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42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9146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51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00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23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68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0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7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1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4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2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7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4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1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14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969408-6AB9-B5ED-CF4E-22B08B04FBB1}"/>
              </a:ext>
            </a:extLst>
          </p:cNvPr>
          <p:cNvSpPr/>
          <p:nvPr/>
        </p:nvSpPr>
        <p:spPr>
          <a:xfrm>
            <a:off x="0" y="-22860"/>
            <a:ext cx="12192000" cy="39351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Campaign Performance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300AD-DD89-9F2B-565A-94CAD8EBEA2C}"/>
              </a:ext>
            </a:extLst>
          </p:cNvPr>
          <p:cNvSpPr/>
          <p:nvPr/>
        </p:nvSpPr>
        <p:spPr>
          <a:xfrm>
            <a:off x="0" y="6581163"/>
            <a:ext cx="12192000" cy="27683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0F282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Developed by Patrick C Hennessey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894EBE-8A50-0999-6C95-B19ED9230C95}"/>
              </a:ext>
            </a:extLst>
          </p:cNvPr>
          <p:cNvSpPr/>
          <p:nvPr/>
        </p:nvSpPr>
        <p:spPr>
          <a:xfrm>
            <a:off x="0" y="6535443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DE12C79-A0A0-4E1C-2A53-F18D70C7C2B0}"/>
              </a:ext>
            </a:extLst>
          </p:cNvPr>
          <p:cNvSpPr/>
          <p:nvPr/>
        </p:nvSpPr>
        <p:spPr>
          <a:xfrm rot="12952849">
            <a:off x="3683983" y="-667028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AE84E7-37C5-92E8-386B-33A3A6174B46}"/>
              </a:ext>
            </a:extLst>
          </p:cNvPr>
          <p:cNvSpPr/>
          <p:nvPr/>
        </p:nvSpPr>
        <p:spPr>
          <a:xfrm rot="12952849">
            <a:off x="5483022" y="-667024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0C94B8E-6A21-FA7D-1F43-E8D389D24384}"/>
              </a:ext>
            </a:extLst>
          </p:cNvPr>
          <p:cNvSpPr/>
          <p:nvPr/>
        </p:nvSpPr>
        <p:spPr>
          <a:xfrm rot="12952849">
            <a:off x="7282061" y="-667021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F1B9214-F1AF-4204-5E4B-0886FA5346AB}"/>
              </a:ext>
            </a:extLst>
          </p:cNvPr>
          <p:cNvSpPr/>
          <p:nvPr/>
        </p:nvSpPr>
        <p:spPr>
          <a:xfrm rot="12952849">
            <a:off x="9081099" y="-667019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rgbClr val="0F282B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A5AE6-EA4E-0266-8FA1-985C22CFC889}"/>
              </a:ext>
            </a:extLst>
          </p:cNvPr>
          <p:cNvSpPr/>
          <p:nvPr/>
        </p:nvSpPr>
        <p:spPr>
          <a:xfrm>
            <a:off x="0" y="370652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B18DE-3D0B-348E-4488-593A8E6374DD}"/>
              </a:ext>
            </a:extLst>
          </p:cNvPr>
          <p:cNvSpPr txBox="1"/>
          <p:nvPr/>
        </p:nvSpPr>
        <p:spPr>
          <a:xfrm>
            <a:off x="9754939" y="0"/>
            <a:ext cx="2856938" cy="461665"/>
          </a:xfrm>
          <a:prstGeom prst="rect">
            <a:avLst/>
          </a:prstGeom>
          <a:noFill/>
          <a:effectLst>
            <a:glow rad="88900">
              <a:schemeClr val="accent6">
                <a:alpha val="30000"/>
              </a:schemeClr>
            </a:glow>
            <a:outerShdw blurRad="101600" dist="50800" dir="5400000" algn="ctr" rotWithShape="0">
              <a:schemeClr val="accent5">
                <a:lumMod val="20000"/>
                <a:lumOff val="80000"/>
              </a:schemeClr>
            </a:outerShdw>
            <a:reflection blurRad="50800" stA="50000" endPos="37000" dist="254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pyrus" panose="03070502060502030205" pitchFamily="66" charset="0"/>
              </a:rPr>
              <a:t>Market    </a:t>
            </a:r>
            <a:r>
              <a:rPr lang="en-US" sz="2400" dirty="0" err="1">
                <a:latin typeface="Papyrus" panose="03070502060502030205" pitchFamily="66" charset="0"/>
              </a:rPr>
              <a:t>Mindz</a:t>
            </a:r>
            <a:endParaRPr lang="en-US" sz="2400" dirty="0">
              <a:latin typeface="Papyrus" panose="03070502060502030205" pitchFamily="66" charset="0"/>
            </a:endParaRPr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1E12CB82-902B-0E69-B94E-DAE8020D0EA2}"/>
              </a:ext>
            </a:extLst>
          </p:cNvPr>
          <p:cNvSpPr/>
          <p:nvPr/>
        </p:nvSpPr>
        <p:spPr>
          <a:xfrm rot="20387510" flipH="1">
            <a:off x="10787384" y="-13430"/>
            <a:ext cx="401616" cy="461665"/>
          </a:xfrm>
          <a:prstGeom prst="lightningBol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glow rad="114300">
              <a:schemeClr val="tx1">
                <a:alpha val="25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0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969408-6AB9-B5ED-CF4E-22B08B04FBB1}"/>
              </a:ext>
            </a:extLst>
          </p:cNvPr>
          <p:cNvSpPr/>
          <p:nvPr/>
        </p:nvSpPr>
        <p:spPr>
          <a:xfrm>
            <a:off x="0" y="-22860"/>
            <a:ext cx="12192000" cy="39351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Buyer Composition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300AD-DD89-9F2B-565A-94CAD8EBEA2C}"/>
              </a:ext>
            </a:extLst>
          </p:cNvPr>
          <p:cNvSpPr/>
          <p:nvPr/>
        </p:nvSpPr>
        <p:spPr>
          <a:xfrm>
            <a:off x="0" y="6581163"/>
            <a:ext cx="12192000" cy="27683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0F282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Developed by Patrick C Hennessey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894EBE-8A50-0999-6C95-B19ED9230C95}"/>
              </a:ext>
            </a:extLst>
          </p:cNvPr>
          <p:cNvSpPr/>
          <p:nvPr/>
        </p:nvSpPr>
        <p:spPr>
          <a:xfrm>
            <a:off x="0" y="6535443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DE12C79-A0A0-4E1C-2A53-F18D70C7C2B0}"/>
              </a:ext>
            </a:extLst>
          </p:cNvPr>
          <p:cNvSpPr/>
          <p:nvPr/>
        </p:nvSpPr>
        <p:spPr>
          <a:xfrm rot="12952849">
            <a:off x="3683983" y="-667028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AE84E7-37C5-92E8-386B-33A3A6174B46}"/>
              </a:ext>
            </a:extLst>
          </p:cNvPr>
          <p:cNvSpPr/>
          <p:nvPr/>
        </p:nvSpPr>
        <p:spPr>
          <a:xfrm rot="12952849">
            <a:off x="5483022" y="-667024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0C94B8E-6A21-FA7D-1F43-E8D389D24384}"/>
              </a:ext>
            </a:extLst>
          </p:cNvPr>
          <p:cNvSpPr/>
          <p:nvPr/>
        </p:nvSpPr>
        <p:spPr>
          <a:xfrm rot="12952849">
            <a:off x="7282061" y="-667021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F1B9214-F1AF-4204-5E4B-0886FA5346AB}"/>
              </a:ext>
            </a:extLst>
          </p:cNvPr>
          <p:cNvSpPr/>
          <p:nvPr/>
        </p:nvSpPr>
        <p:spPr>
          <a:xfrm rot="12952849">
            <a:off x="9081099" y="-667019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rgbClr val="0F282B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A5AE6-EA4E-0266-8FA1-985C22CFC889}"/>
              </a:ext>
            </a:extLst>
          </p:cNvPr>
          <p:cNvSpPr/>
          <p:nvPr/>
        </p:nvSpPr>
        <p:spPr>
          <a:xfrm>
            <a:off x="0" y="370652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B18DE-3D0B-348E-4488-593A8E6374DD}"/>
              </a:ext>
            </a:extLst>
          </p:cNvPr>
          <p:cNvSpPr txBox="1"/>
          <p:nvPr/>
        </p:nvSpPr>
        <p:spPr>
          <a:xfrm>
            <a:off x="9754939" y="0"/>
            <a:ext cx="2856938" cy="461665"/>
          </a:xfrm>
          <a:prstGeom prst="rect">
            <a:avLst/>
          </a:prstGeom>
          <a:noFill/>
          <a:effectLst>
            <a:glow rad="88900">
              <a:schemeClr val="accent6">
                <a:alpha val="30000"/>
              </a:schemeClr>
            </a:glow>
            <a:outerShdw blurRad="101600" dist="50800" dir="5400000" algn="ctr" rotWithShape="0">
              <a:schemeClr val="accent5">
                <a:lumMod val="20000"/>
                <a:lumOff val="80000"/>
              </a:schemeClr>
            </a:outerShdw>
            <a:reflection blurRad="50800" stA="50000" endPos="37000" dist="254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pyrus" panose="03070502060502030205" pitchFamily="66" charset="0"/>
                <a:ea typeface="+mn-ea"/>
                <a:cs typeface="+mn-cs"/>
              </a:rPr>
              <a:t>Market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pyrus" panose="03070502060502030205" pitchFamily="66" charset="0"/>
                <a:ea typeface="+mn-ea"/>
                <a:cs typeface="+mn-cs"/>
              </a:rPr>
              <a:t>Mindz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pyrus" panose="03070502060502030205" pitchFamily="66" charset="0"/>
              <a:ea typeface="+mn-ea"/>
              <a:cs typeface="+mn-cs"/>
            </a:endParaRPr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1E12CB82-902B-0E69-B94E-DAE8020D0EA2}"/>
              </a:ext>
            </a:extLst>
          </p:cNvPr>
          <p:cNvSpPr/>
          <p:nvPr/>
        </p:nvSpPr>
        <p:spPr>
          <a:xfrm rot="20387510" flipH="1">
            <a:off x="10787384" y="-13430"/>
            <a:ext cx="401616" cy="461665"/>
          </a:xfrm>
          <a:prstGeom prst="lightningBol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glow rad="114300">
              <a:schemeClr val="tx1">
                <a:alpha val="25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44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969408-6AB9-B5ED-CF4E-22B08B04FBB1}"/>
              </a:ext>
            </a:extLst>
          </p:cNvPr>
          <p:cNvSpPr/>
          <p:nvPr/>
        </p:nvSpPr>
        <p:spPr>
          <a:xfrm>
            <a:off x="0" y="-22860"/>
            <a:ext cx="12192000" cy="39351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Purchase Drivers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300AD-DD89-9F2B-565A-94CAD8EBEA2C}"/>
              </a:ext>
            </a:extLst>
          </p:cNvPr>
          <p:cNvSpPr/>
          <p:nvPr/>
        </p:nvSpPr>
        <p:spPr>
          <a:xfrm>
            <a:off x="0" y="6581163"/>
            <a:ext cx="12192000" cy="27683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0F282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Developed by Patrick C Hennessey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894EBE-8A50-0999-6C95-B19ED9230C95}"/>
              </a:ext>
            </a:extLst>
          </p:cNvPr>
          <p:cNvSpPr/>
          <p:nvPr/>
        </p:nvSpPr>
        <p:spPr>
          <a:xfrm>
            <a:off x="0" y="6535443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DE12C79-A0A0-4E1C-2A53-F18D70C7C2B0}"/>
              </a:ext>
            </a:extLst>
          </p:cNvPr>
          <p:cNvSpPr/>
          <p:nvPr/>
        </p:nvSpPr>
        <p:spPr>
          <a:xfrm rot="12952849">
            <a:off x="3683983" y="-667028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AE84E7-37C5-92E8-386B-33A3A6174B46}"/>
              </a:ext>
            </a:extLst>
          </p:cNvPr>
          <p:cNvSpPr/>
          <p:nvPr/>
        </p:nvSpPr>
        <p:spPr>
          <a:xfrm rot="12952849">
            <a:off x="5483022" y="-667024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0C94B8E-6A21-FA7D-1F43-E8D389D24384}"/>
              </a:ext>
            </a:extLst>
          </p:cNvPr>
          <p:cNvSpPr/>
          <p:nvPr/>
        </p:nvSpPr>
        <p:spPr>
          <a:xfrm rot="12952849">
            <a:off x="7282061" y="-667021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F1B9214-F1AF-4204-5E4B-0886FA5346AB}"/>
              </a:ext>
            </a:extLst>
          </p:cNvPr>
          <p:cNvSpPr/>
          <p:nvPr/>
        </p:nvSpPr>
        <p:spPr>
          <a:xfrm rot="12952849">
            <a:off x="9081099" y="-667019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rgbClr val="0F282B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A5AE6-EA4E-0266-8FA1-985C22CFC889}"/>
              </a:ext>
            </a:extLst>
          </p:cNvPr>
          <p:cNvSpPr/>
          <p:nvPr/>
        </p:nvSpPr>
        <p:spPr>
          <a:xfrm>
            <a:off x="0" y="370652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B18DE-3D0B-348E-4488-593A8E6374DD}"/>
              </a:ext>
            </a:extLst>
          </p:cNvPr>
          <p:cNvSpPr txBox="1"/>
          <p:nvPr/>
        </p:nvSpPr>
        <p:spPr>
          <a:xfrm>
            <a:off x="9754939" y="0"/>
            <a:ext cx="2856938" cy="461665"/>
          </a:xfrm>
          <a:prstGeom prst="rect">
            <a:avLst/>
          </a:prstGeom>
          <a:noFill/>
          <a:effectLst>
            <a:glow rad="88900">
              <a:schemeClr val="accent6">
                <a:alpha val="30000"/>
              </a:schemeClr>
            </a:glow>
            <a:outerShdw blurRad="101600" dist="50800" dir="5400000" algn="ctr" rotWithShape="0">
              <a:schemeClr val="accent5">
                <a:lumMod val="20000"/>
                <a:lumOff val="80000"/>
              </a:schemeClr>
            </a:outerShdw>
            <a:reflection blurRad="50800" stA="50000" endPos="37000" dist="254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pyrus" panose="03070502060502030205" pitchFamily="66" charset="0"/>
                <a:ea typeface="+mn-ea"/>
                <a:cs typeface="+mn-cs"/>
              </a:rPr>
              <a:t>Market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pyrus" panose="03070502060502030205" pitchFamily="66" charset="0"/>
                <a:ea typeface="+mn-ea"/>
                <a:cs typeface="+mn-cs"/>
              </a:rPr>
              <a:t>Mindz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pyrus" panose="03070502060502030205" pitchFamily="66" charset="0"/>
              <a:ea typeface="+mn-ea"/>
              <a:cs typeface="+mn-cs"/>
            </a:endParaRPr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1E12CB82-902B-0E69-B94E-DAE8020D0EA2}"/>
              </a:ext>
            </a:extLst>
          </p:cNvPr>
          <p:cNvSpPr/>
          <p:nvPr/>
        </p:nvSpPr>
        <p:spPr>
          <a:xfrm rot="20387510" flipH="1">
            <a:off x="10787384" y="-13430"/>
            <a:ext cx="401616" cy="461665"/>
          </a:xfrm>
          <a:prstGeom prst="lightningBol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glow rad="114300">
              <a:schemeClr val="tx1">
                <a:alpha val="25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96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AB31F2-7AA8-5700-05FA-F419B8ABE27F}"/>
              </a:ext>
            </a:extLst>
          </p:cNvPr>
          <p:cNvSpPr/>
          <p:nvPr/>
        </p:nvSpPr>
        <p:spPr>
          <a:xfrm>
            <a:off x="7709846" y="608744"/>
            <a:ext cx="1342238" cy="11912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3B75EE-D162-0E46-B923-455B4E6FFDC7}"/>
              </a:ext>
            </a:extLst>
          </p:cNvPr>
          <p:cNvSpPr/>
          <p:nvPr/>
        </p:nvSpPr>
        <p:spPr>
          <a:xfrm>
            <a:off x="10722915" y="608744"/>
            <a:ext cx="1342238" cy="11912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6F778E-8C58-7724-994C-75EFE251781F}"/>
              </a:ext>
            </a:extLst>
          </p:cNvPr>
          <p:cNvSpPr/>
          <p:nvPr/>
        </p:nvSpPr>
        <p:spPr>
          <a:xfrm>
            <a:off x="177181" y="608744"/>
            <a:ext cx="1342238" cy="11912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17535D-C15C-75F1-05F3-0A4DD791880C}"/>
              </a:ext>
            </a:extLst>
          </p:cNvPr>
          <p:cNvSpPr/>
          <p:nvPr/>
        </p:nvSpPr>
        <p:spPr>
          <a:xfrm>
            <a:off x="4696780" y="608744"/>
            <a:ext cx="1342238" cy="11912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A30959-7970-2745-0B83-8F029B7FF15D}"/>
              </a:ext>
            </a:extLst>
          </p:cNvPr>
          <p:cNvSpPr/>
          <p:nvPr/>
        </p:nvSpPr>
        <p:spPr>
          <a:xfrm>
            <a:off x="6203313" y="608744"/>
            <a:ext cx="1342238" cy="119123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12A54F-6A8A-CCBC-CFB9-40A43A620512}"/>
              </a:ext>
            </a:extLst>
          </p:cNvPr>
          <p:cNvSpPr/>
          <p:nvPr/>
        </p:nvSpPr>
        <p:spPr>
          <a:xfrm>
            <a:off x="3190247" y="608744"/>
            <a:ext cx="1342238" cy="11912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BFD7F5-6FC4-6FEA-45D1-3E14FB5FD9A4}"/>
              </a:ext>
            </a:extLst>
          </p:cNvPr>
          <p:cNvSpPr/>
          <p:nvPr/>
        </p:nvSpPr>
        <p:spPr>
          <a:xfrm>
            <a:off x="1683714" y="608744"/>
            <a:ext cx="1342238" cy="119123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680946-9013-A61D-ABA3-A2399FEDD1A6}"/>
              </a:ext>
            </a:extLst>
          </p:cNvPr>
          <p:cNvSpPr/>
          <p:nvPr/>
        </p:nvSpPr>
        <p:spPr>
          <a:xfrm>
            <a:off x="9216379" y="608744"/>
            <a:ext cx="1342238" cy="119123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A2947BC-2998-3582-60F2-7AD0301AF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113" y="2386057"/>
            <a:ext cx="1106040" cy="104294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2A319F-33AC-1DFB-A3AC-D50D0F76F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551" y="2237763"/>
            <a:ext cx="1233297" cy="11912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587AEF1-DB92-3A11-2BB6-4B36A47FCE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234" y="2121545"/>
            <a:ext cx="1119308" cy="134223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995248F-DECD-6D3F-9D22-6CC7E6A39A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00" y="2386057"/>
            <a:ext cx="1077726" cy="107772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6D0DF5D-8631-5020-89E8-1CDAD3B8D1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336" y="2351271"/>
            <a:ext cx="1008156" cy="10081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4C261A7-CCF0-2733-2252-47BF941190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602" y="2351271"/>
            <a:ext cx="1077726" cy="1077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A87948-BFCD-74A5-4A53-CF388C70AF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07" y="4243002"/>
            <a:ext cx="634921" cy="6349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134BEB-78A9-44F7-B1E1-5297B09B5D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120" y="4243002"/>
            <a:ext cx="634921" cy="6349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37D422-C9AA-198F-4F38-3D9393CF0D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10" y="4243002"/>
            <a:ext cx="634921" cy="6349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B59E506-6F83-D5F7-81C1-99604462FE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423" y="4243002"/>
            <a:ext cx="634921" cy="63492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F2414F1-CB96-81A4-E45B-8355C404B6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894" y="4243002"/>
            <a:ext cx="634921" cy="6349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2D9ACB-EEBA-EDF1-5CBB-F41D25FAEA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197" y="4171734"/>
            <a:ext cx="777457" cy="7774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A987A5-9E9B-ECAA-6637-3D727C5292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279" y="4243002"/>
            <a:ext cx="634921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8723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1854</TotalTime>
  <Words>27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Corbel</vt:lpstr>
      <vt:lpstr>Papyrus</vt:lpstr>
      <vt:lpstr>Depth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Hennessey</dc:creator>
  <cp:lastModifiedBy>Patrick Hennessey</cp:lastModifiedBy>
  <cp:revision>10</cp:revision>
  <dcterms:created xsi:type="dcterms:W3CDTF">2024-03-21T20:16:39Z</dcterms:created>
  <dcterms:modified xsi:type="dcterms:W3CDTF">2024-03-26T04:07:12Z</dcterms:modified>
</cp:coreProperties>
</file>