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8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2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42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9146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5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00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23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68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0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1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4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2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1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7957ABE-8C80-4530-9CE5-080056DAF53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8E0F73D-94B9-4829-8513-61863BAD2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14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969408-6AB9-B5ED-CF4E-22B08B04FBB1}"/>
              </a:ext>
            </a:extLst>
          </p:cNvPr>
          <p:cNvSpPr/>
          <p:nvPr/>
        </p:nvSpPr>
        <p:spPr>
          <a:xfrm>
            <a:off x="0" y="-22860"/>
            <a:ext cx="12192000" cy="3935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Campaign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300AD-DD89-9F2B-565A-94CAD8EBEA2C}"/>
              </a:ext>
            </a:extLst>
          </p:cNvPr>
          <p:cNvSpPr/>
          <p:nvPr/>
        </p:nvSpPr>
        <p:spPr>
          <a:xfrm>
            <a:off x="0" y="6581163"/>
            <a:ext cx="12192000" cy="2768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0F28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Developed by Patrick C Hennessey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894EBE-8A50-0999-6C95-B19ED9230C95}"/>
              </a:ext>
            </a:extLst>
          </p:cNvPr>
          <p:cNvSpPr/>
          <p:nvPr/>
        </p:nvSpPr>
        <p:spPr>
          <a:xfrm>
            <a:off x="0" y="6535443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E12C79-A0A0-4E1C-2A53-F18D70C7C2B0}"/>
              </a:ext>
            </a:extLst>
          </p:cNvPr>
          <p:cNvSpPr/>
          <p:nvPr/>
        </p:nvSpPr>
        <p:spPr>
          <a:xfrm rot="12952849">
            <a:off x="3683983" y="-667028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AE84E7-37C5-92E8-386B-33A3A6174B46}"/>
              </a:ext>
            </a:extLst>
          </p:cNvPr>
          <p:cNvSpPr/>
          <p:nvPr/>
        </p:nvSpPr>
        <p:spPr>
          <a:xfrm rot="12952849">
            <a:off x="5483022" y="-667024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C94B8E-6A21-FA7D-1F43-E8D389D24384}"/>
              </a:ext>
            </a:extLst>
          </p:cNvPr>
          <p:cNvSpPr/>
          <p:nvPr/>
        </p:nvSpPr>
        <p:spPr>
          <a:xfrm rot="12952849">
            <a:off x="7282061" y="-667021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F1B9214-F1AF-4204-5E4B-0886FA5346AB}"/>
              </a:ext>
            </a:extLst>
          </p:cNvPr>
          <p:cNvSpPr/>
          <p:nvPr/>
        </p:nvSpPr>
        <p:spPr>
          <a:xfrm rot="12952849">
            <a:off x="9081099" y="-667019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rgbClr val="0F282B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A5AE6-EA4E-0266-8FA1-985C22CFC889}"/>
              </a:ext>
            </a:extLst>
          </p:cNvPr>
          <p:cNvSpPr/>
          <p:nvPr/>
        </p:nvSpPr>
        <p:spPr>
          <a:xfrm>
            <a:off x="0" y="370652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B18DE-3D0B-348E-4488-593A8E6374DD}"/>
              </a:ext>
            </a:extLst>
          </p:cNvPr>
          <p:cNvSpPr txBox="1"/>
          <p:nvPr/>
        </p:nvSpPr>
        <p:spPr>
          <a:xfrm>
            <a:off x="9754939" y="0"/>
            <a:ext cx="2856938" cy="461665"/>
          </a:xfrm>
          <a:prstGeom prst="rect">
            <a:avLst/>
          </a:prstGeom>
          <a:noFill/>
          <a:effectLst>
            <a:glow rad="88900">
              <a:schemeClr val="accent6">
                <a:alpha val="30000"/>
              </a:schemeClr>
            </a:glow>
            <a:outerShdw blurRad="101600" dist="50800" dir="5400000" algn="ctr" rotWithShape="0">
              <a:schemeClr val="accent5">
                <a:lumMod val="20000"/>
                <a:lumOff val="80000"/>
              </a:schemeClr>
            </a:outerShdw>
            <a:reflection blurRad="50800" stA="50000" endPos="37000" dist="254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pyrus" panose="03070502060502030205" pitchFamily="66" charset="0"/>
              </a:rPr>
              <a:t>Market    </a:t>
            </a:r>
            <a:r>
              <a:rPr lang="en-US" sz="2400" dirty="0" err="1">
                <a:latin typeface="Papyrus" panose="03070502060502030205" pitchFamily="66" charset="0"/>
              </a:rPr>
              <a:t>Mindz</a:t>
            </a:r>
            <a:endParaRPr lang="en-US" sz="2400" dirty="0">
              <a:latin typeface="Papyrus" panose="03070502060502030205" pitchFamily="66" charset="0"/>
            </a:endParaRP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1E12CB82-902B-0E69-B94E-DAE8020D0EA2}"/>
              </a:ext>
            </a:extLst>
          </p:cNvPr>
          <p:cNvSpPr/>
          <p:nvPr/>
        </p:nvSpPr>
        <p:spPr>
          <a:xfrm rot="20387510" flipH="1">
            <a:off x="10787384" y="-13430"/>
            <a:ext cx="401616" cy="461665"/>
          </a:xfrm>
          <a:prstGeom prst="lightningBol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glow rad="114300">
              <a:schemeClr val="tx1">
                <a:alpha val="25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0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969408-6AB9-B5ED-CF4E-22B08B04FBB1}"/>
              </a:ext>
            </a:extLst>
          </p:cNvPr>
          <p:cNvSpPr/>
          <p:nvPr/>
        </p:nvSpPr>
        <p:spPr>
          <a:xfrm>
            <a:off x="0" y="-22860"/>
            <a:ext cx="12192000" cy="3935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Buyer Composition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300AD-DD89-9F2B-565A-94CAD8EBEA2C}"/>
              </a:ext>
            </a:extLst>
          </p:cNvPr>
          <p:cNvSpPr/>
          <p:nvPr/>
        </p:nvSpPr>
        <p:spPr>
          <a:xfrm>
            <a:off x="0" y="6581163"/>
            <a:ext cx="12192000" cy="2768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0F28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Developed by Patrick C Hennessey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894EBE-8A50-0999-6C95-B19ED9230C95}"/>
              </a:ext>
            </a:extLst>
          </p:cNvPr>
          <p:cNvSpPr/>
          <p:nvPr/>
        </p:nvSpPr>
        <p:spPr>
          <a:xfrm>
            <a:off x="0" y="6535443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E12C79-A0A0-4E1C-2A53-F18D70C7C2B0}"/>
              </a:ext>
            </a:extLst>
          </p:cNvPr>
          <p:cNvSpPr/>
          <p:nvPr/>
        </p:nvSpPr>
        <p:spPr>
          <a:xfrm rot="12952849">
            <a:off x="3683983" y="-667028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AE84E7-37C5-92E8-386B-33A3A6174B46}"/>
              </a:ext>
            </a:extLst>
          </p:cNvPr>
          <p:cNvSpPr/>
          <p:nvPr/>
        </p:nvSpPr>
        <p:spPr>
          <a:xfrm rot="12952849">
            <a:off x="5483022" y="-667024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C94B8E-6A21-FA7D-1F43-E8D389D24384}"/>
              </a:ext>
            </a:extLst>
          </p:cNvPr>
          <p:cNvSpPr/>
          <p:nvPr/>
        </p:nvSpPr>
        <p:spPr>
          <a:xfrm rot="12952849">
            <a:off x="7282061" y="-667021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F1B9214-F1AF-4204-5E4B-0886FA5346AB}"/>
              </a:ext>
            </a:extLst>
          </p:cNvPr>
          <p:cNvSpPr/>
          <p:nvPr/>
        </p:nvSpPr>
        <p:spPr>
          <a:xfrm rot="12952849">
            <a:off x="9081099" y="-667019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rgbClr val="0F282B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A5AE6-EA4E-0266-8FA1-985C22CFC889}"/>
              </a:ext>
            </a:extLst>
          </p:cNvPr>
          <p:cNvSpPr/>
          <p:nvPr/>
        </p:nvSpPr>
        <p:spPr>
          <a:xfrm>
            <a:off x="0" y="370652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B18DE-3D0B-348E-4488-593A8E6374DD}"/>
              </a:ext>
            </a:extLst>
          </p:cNvPr>
          <p:cNvSpPr txBox="1"/>
          <p:nvPr/>
        </p:nvSpPr>
        <p:spPr>
          <a:xfrm>
            <a:off x="9754939" y="0"/>
            <a:ext cx="2856938" cy="461665"/>
          </a:xfrm>
          <a:prstGeom prst="rect">
            <a:avLst/>
          </a:prstGeom>
          <a:noFill/>
          <a:effectLst>
            <a:glow rad="88900">
              <a:schemeClr val="accent6">
                <a:alpha val="30000"/>
              </a:schemeClr>
            </a:glow>
            <a:outerShdw blurRad="101600" dist="50800" dir="5400000" algn="ctr" rotWithShape="0">
              <a:schemeClr val="accent5">
                <a:lumMod val="20000"/>
                <a:lumOff val="80000"/>
              </a:schemeClr>
            </a:outerShdw>
            <a:reflection blurRad="50800" stA="50000" endPos="37000" dist="254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pyrus" panose="03070502060502030205" pitchFamily="66" charset="0"/>
                <a:ea typeface="+mn-ea"/>
                <a:cs typeface="+mn-cs"/>
              </a:rPr>
              <a:t>Market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pyrus" panose="03070502060502030205" pitchFamily="66" charset="0"/>
                <a:ea typeface="+mn-ea"/>
                <a:cs typeface="+mn-cs"/>
              </a:rPr>
              <a:t>Mindz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pyrus" panose="03070502060502030205" pitchFamily="66" charset="0"/>
              <a:ea typeface="+mn-ea"/>
              <a:cs typeface="+mn-cs"/>
            </a:endParaRP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1E12CB82-902B-0E69-B94E-DAE8020D0EA2}"/>
              </a:ext>
            </a:extLst>
          </p:cNvPr>
          <p:cNvSpPr/>
          <p:nvPr/>
        </p:nvSpPr>
        <p:spPr>
          <a:xfrm rot="20387510" flipH="1">
            <a:off x="10787384" y="-13430"/>
            <a:ext cx="401616" cy="461665"/>
          </a:xfrm>
          <a:prstGeom prst="lightningBol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glow rad="114300">
              <a:schemeClr val="tx1">
                <a:alpha val="25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44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969408-6AB9-B5ED-CF4E-22B08B04FBB1}"/>
              </a:ext>
            </a:extLst>
          </p:cNvPr>
          <p:cNvSpPr/>
          <p:nvPr/>
        </p:nvSpPr>
        <p:spPr>
          <a:xfrm>
            <a:off x="0" y="-22860"/>
            <a:ext cx="12192000" cy="39351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Purchase Drivers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300AD-DD89-9F2B-565A-94CAD8EBEA2C}"/>
              </a:ext>
            </a:extLst>
          </p:cNvPr>
          <p:cNvSpPr/>
          <p:nvPr/>
        </p:nvSpPr>
        <p:spPr>
          <a:xfrm>
            <a:off x="0" y="6581163"/>
            <a:ext cx="12192000" cy="2768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0F282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Developed by Patrick C Hennessey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894EBE-8A50-0999-6C95-B19ED9230C95}"/>
              </a:ext>
            </a:extLst>
          </p:cNvPr>
          <p:cNvSpPr/>
          <p:nvPr/>
        </p:nvSpPr>
        <p:spPr>
          <a:xfrm>
            <a:off x="0" y="6535443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E12C79-A0A0-4E1C-2A53-F18D70C7C2B0}"/>
              </a:ext>
            </a:extLst>
          </p:cNvPr>
          <p:cNvSpPr/>
          <p:nvPr/>
        </p:nvSpPr>
        <p:spPr>
          <a:xfrm rot="12952849">
            <a:off x="3683983" y="-667028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AE84E7-37C5-92E8-386B-33A3A6174B46}"/>
              </a:ext>
            </a:extLst>
          </p:cNvPr>
          <p:cNvSpPr/>
          <p:nvPr/>
        </p:nvSpPr>
        <p:spPr>
          <a:xfrm rot="12952849">
            <a:off x="5483022" y="-667024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C94B8E-6A21-FA7D-1F43-E8D389D24384}"/>
              </a:ext>
            </a:extLst>
          </p:cNvPr>
          <p:cNvSpPr/>
          <p:nvPr/>
        </p:nvSpPr>
        <p:spPr>
          <a:xfrm rot="12952849">
            <a:off x="7282061" y="-667021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F1B9214-F1AF-4204-5E4B-0886FA5346AB}"/>
              </a:ext>
            </a:extLst>
          </p:cNvPr>
          <p:cNvSpPr/>
          <p:nvPr/>
        </p:nvSpPr>
        <p:spPr>
          <a:xfrm rot="12952849">
            <a:off x="9081099" y="-667019"/>
            <a:ext cx="2765076" cy="2075335"/>
          </a:xfrm>
          <a:custGeom>
            <a:avLst/>
            <a:gdLst>
              <a:gd name="connsiteX0" fmla="*/ 1515818 w 2048166"/>
              <a:gd name="connsiteY0" fmla="*/ 1379273 h 2840744"/>
              <a:gd name="connsiteX1" fmla="*/ 434556 w 2048166"/>
              <a:gd name="connsiteY1" fmla="*/ 2838328 h 2840744"/>
              <a:gd name="connsiteX2" fmla="*/ 388616 w 2048166"/>
              <a:gd name="connsiteY2" fmla="*/ 2840744 h 2840744"/>
              <a:gd name="connsiteX3" fmla="*/ 165633 w 2048166"/>
              <a:gd name="connsiteY3" fmla="*/ 2817337 h 2840744"/>
              <a:gd name="connsiteX4" fmla="*/ 0 w 2048166"/>
              <a:gd name="connsiteY4" fmla="*/ 2763797 h 2840744"/>
              <a:gd name="connsiteX5" fmla="*/ 2048166 w 2048166"/>
              <a:gd name="connsiteY5" fmla="*/ 0 h 2840744"/>
              <a:gd name="connsiteX6" fmla="*/ 1981397 w 2048166"/>
              <a:gd name="connsiteY6" fmla="*/ 101669 h 2840744"/>
              <a:gd name="connsiteX7" fmla="*/ 1534742 w 2048166"/>
              <a:gd name="connsiteY7" fmla="*/ 1235191 h 284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166" h="2840744">
                <a:moveTo>
                  <a:pt x="1515818" y="1379273"/>
                </a:moveTo>
                <a:lnTo>
                  <a:pt x="434556" y="2838328"/>
                </a:lnTo>
                <a:lnTo>
                  <a:pt x="388616" y="2840744"/>
                </a:lnTo>
                <a:cubicBezTo>
                  <a:pt x="312233" y="2840744"/>
                  <a:pt x="237658" y="2832684"/>
                  <a:pt x="165633" y="2817337"/>
                </a:cubicBezTo>
                <a:lnTo>
                  <a:pt x="0" y="2763797"/>
                </a:lnTo>
                <a:lnTo>
                  <a:pt x="2048166" y="0"/>
                </a:lnTo>
                <a:lnTo>
                  <a:pt x="1981397" y="101669"/>
                </a:lnTo>
                <a:cubicBezTo>
                  <a:pt x="1749798" y="479509"/>
                  <a:pt x="1600913" y="857351"/>
                  <a:pt x="1534742" y="1235191"/>
                </a:cubicBezTo>
                <a:close/>
              </a:path>
            </a:pathLst>
          </a:custGeom>
          <a:solidFill>
            <a:srgbClr val="0F282B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A5AE6-EA4E-0266-8FA1-985C22CFC889}"/>
              </a:ext>
            </a:extLst>
          </p:cNvPr>
          <p:cNvSpPr/>
          <p:nvPr/>
        </p:nvSpPr>
        <p:spPr>
          <a:xfrm>
            <a:off x="0" y="370652"/>
            <a:ext cx="12192000" cy="4572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F282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B18DE-3D0B-348E-4488-593A8E6374DD}"/>
              </a:ext>
            </a:extLst>
          </p:cNvPr>
          <p:cNvSpPr txBox="1"/>
          <p:nvPr/>
        </p:nvSpPr>
        <p:spPr>
          <a:xfrm>
            <a:off x="9754939" y="0"/>
            <a:ext cx="2856938" cy="461665"/>
          </a:xfrm>
          <a:prstGeom prst="rect">
            <a:avLst/>
          </a:prstGeom>
          <a:noFill/>
          <a:effectLst>
            <a:glow rad="88900">
              <a:schemeClr val="accent6">
                <a:alpha val="30000"/>
              </a:schemeClr>
            </a:glow>
            <a:outerShdw blurRad="101600" dist="50800" dir="5400000" algn="ctr" rotWithShape="0">
              <a:schemeClr val="accent5">
                <a:lumMod val="20000"/>
                <a:lumOff val="80000"/>
              </a:schemeClr>
            </a:outerShdw>
            <a:reflection blurRad="50800" stA="50000" endPos="37000" dist="254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pyrus" panose="03070502060502030205" pitchFamily="66" charset="0"/>
                <a:ea typeface="+mn-ea"/>
                <a:cs typeface="+mn-cs"/>
              </a:rPr>
              <a:t>Market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pyrus" panose="03070502060502030205" pitchFamily="66" charset="0"/>
                <a:ea typeface="+mn-ea"/>
                <a:cs typeface="+mn-cs"/>
              </a:rPr>
              <a:t>Mindz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pyrus" panose="03070502060502030205" pitchFamily="66" charset="0"/>
              <a:ea typeface="+mn-ea"/>
              <a:cs typeface="+mn-cs"/>
            </a:endParaRP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1E12CB82-902B-0E69-B94E-DAE8020D0EA2}"/>
              </a:ext>
            </a:extLst>
          </p:cNvPr>
          <p:cNvSpPr/>
          <p:nvPr/>
        </p:nvSpPr>
        <p:spPr>
          <a:xfrm rot="20387510" flipH="1">
            <a:off x="10787384" y="-13430"/>
            <a:ext cx="401616" cy="461665"/>
          </a:xfrm>
          <a:prstGeom prst="lightningBol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glow rad="114300">
              <a:schemeClr val="tx1">
                <a:alpha val="25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96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AB31F2-7AA8-5700-05FA-F419B8ABE27F}"/>
              </a:ext>
            </a:extLst>
          </p:cNvPr>
          <p:cNvSpPr/>
          <p:nvPr/>
        </p:nvSpPr>
        <p:spPr>
          <a:xfrm>
            <a:off x="7709846" y="608744"/>
            <a:ext cx="1342238" cy="11912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B75EE-D162-0E46-B923-455B4E6FFDC7}"/>
              </a:ext>
            </a:extLst>
          </p:cNvPr>
          <p:cNvSpPr/>
          <p:nvPr/>
        </p:nvSpPr>
        <p:spPr>
          <a:xfrm>
            <a:off x="10722915" y="608744"/>
            <a:ext cx="1342238" cy="11912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F778E-8C58-7724-994C-75EFE251781F}"/>
              </a:ext>
            </a:extLst>
          </p:cNvPr>
          <p:cNvSpPr/>
          <p:nvPr/>
        </p:nvSpPr>
        <p:spPr>
          <a:xfrm>
            <a:off x="177181" y="608744"/>
            <a:ext cx="1342238" cy="1191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17535D-C15C-75F1-05F3-0A4DD791880C}"/>
              </a:ext>
            </a:extLst>
          </p:cNvPr>
          <p:cNvSpPr/>
          <p:nvPr/>
        </p:nvSpPr>
        <p:spPr>
          <a:xfrm>
            <a:off x="4696780" y="608744"/>
            <a:ext cx="1342238" cy="11912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30959-7970-2745-0B83-8F029B7FF15D}"/>
              </a:ext>
            </a:extLst>
          </p:cNvPr>
          <p:cNvSpPr/>
          <p:nvPr/>
        </p:nvSpPr>
        <p:spPr>
          <a:xfrm>
            <a:off x="6203313" y="608744"/>
            <a:ext cx="1342238" cy="119123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2A54F-6A8A-CCBC-CFB9-40A43A620512}"/>
              </a:ext>
            </a:extLst>
          </p:cNvPr>
          <p:cNvSpPr/>
          <p:nvPr/>
        </p:nvSpPr>
        <p:spPr>
          <a:xfrm>
            <a:off x="3190247" y="608744"/>
            <a:ext cx="1342238" cy="11912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BFD7F5-6FC4-6FEA-45D1-3E14FB5FD9A4}"/>
              </a:ext>
            </a:extLst>
          </p:cNvPr>
          <p:cNvSpPr/>
          <p:nvPr/>
        </p:nvSpPr>
        <p:spPr>
          <a:xfrm>
            <a:off x="1683714" y="608744"/>
            <a:ext cx="1342238" cy="119123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680946-9013-A61D-ABA3-A2399FEDD1A6}"/>
              </a:ext>
            </a:extLst>
          </p:cNvPr>
          <p:cNvSpPr/>
          <p:nvPr/>
        </p:nvSpPr>
        <p:spPr>
          <a:xfrm>
            <a:off x="9216379" y="608744"/>
            <a:ext cx="1342238" cy="11912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8A288-529C-52B5-5EBC-5CD5E72B3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63" y="3052700"/>
            <a:ext cx="1008155" cy="100815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FAD00B-C6E5-B92C-83D7-D76A0BDE0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84" y="3052700"/>
            <a:ext cx="1008155" cy="100815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C461CD-20AD-ECE1-1E7D-8051B0E28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05" y="3052700"/>
            <a:ext cx="1008155" cy="100815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139A2D4-9B1B-C1B4-0C30-BCDDEC378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426" y="3052699"/>
            <a:ext cx="1008156" cy="100815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CDBA13B-3CEA-DA68-515D-1DC7801C09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48" y="3052699"/>
            <a:ext cx="1008156" cy="100815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13EE4D1-90AB-8AD8-3A77-5A0D42828F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271" y="3052700"/>
            <a:ext cx="1008155" cy="100815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2947BC-2998-3582-60F2-7AD0301AFE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304" y="4457493"/>
            <a:ext cx="1106040" cy="104294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2A319F-33AC-1DFB-A3AC-D50D0F76F0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742" y="4309199"/>
            <a:ext cx="1233297" cy="11912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587AEF1-DB92-3A11-2BB6-4B36A47FCE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25" y="4192981"/>
            <a:ext cx="1119308" cy="13422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995248F-DECD-6D3F-9D22-6CC7E6A39A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91" y="4457493"/>
            <a:ext cx="1077726" cy="107772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6D0DF5D-8631-5020-89E8-1CDAD3B8D1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27" y="4422707"/>
            <a:ext cx="1008156" cy="10081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4C261A7-CCF0-2733-2252-47BF941190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793" y="4422707"/>
            <a:ext cx="1077726" cy="107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872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1838</TotalTime>
  <Words>27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Papyrus</vt:lpstr>
      <vt:lpstr>Depth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Hennessey</dc:creator>
  <cp:lastModifiedBy>Patrick Hennessey</cp:lastModifiedBy>
  <cp:revision>7</cp:revision>
  <dcterms:created xsi:type="dcterms:W3CDTF">2024-03-21T20:16:39Z</dcterms:created>
  <dcterms:modified xsi:type="dcterms:W3CDTF">2024-03-26T03:01:17Z</dcterms:modified>
</cp:coreProperties>
</file>