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pyrus" panose="03070502060502030205" pitchFamily="66" charset="0"/>
              </a:rPr>
              <a:t>Market    </a:t>
            </a:r>
            <a:r>
              <a:rPr lang="en-US" sz="2400" dirty="0" err="1">
                <a:latin typeface="Papyrus" panose="03070502060502030205" pitchFamily="66" charset="0"/>
              </a:rPr>
              <a:t>Mindz</a:t>
            </a:r>
            <a:endParaRPr lang="en-US" sz="2400" dirty="0">
              <a:latin typeface="Papyrus" panose="03070502060502030205" pitchFamily="66" charset="0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4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AB31F2-7AA8-5700-05FA-F419B8ABE27F}"/>
              </a:ext>
            </a:extLst>
          </p:cNvPr>
          <p:cNvSpPr/>
          <p:nvPr/>
        </p:nvSpPr>
        <p:spPr>
          <a:xfrm>
            <a:off x="7684679" y="2756326"/>
            <a:ext cx="1342238" cy="1191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B75EE-D162-0E46-B923-455B4E6FFDC7}"/>
              </a:ext>
            </a:extLst>
          </p:cNvPr>
          <p:cNvSpPr/>
          <p:nvPr/>
        </p:nvSpPr>
        <p:spPr>
          <a:xfrm>
            <a:off x="10697748" y="2756326"/>
            <a:ext cx="1342238" cy="11912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F778E-8C58-7724-994C-75EFE251781F}"/>
              </a:ext>
            </a:extLst>
          </p:cNvPr>
          <p:cNvSpPr/>
          <p:nvPr/>
        </p:nvSpPr>
        <p:spPr>
          <a:xfrm>
            <a:off x="152014" y="2756326"/>
            <a:ext cx="1342238" cy="1191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7535D-C15C-75F1-05F3-0A4DD791880C}"/>
              </a:ext>
            </a:extLst>
          </p:cNvPr>
          <p:cNvSpPr/>
          <p:nvPr/>
        </p:nvSpPr>
        <p:spPr>
          <a:xfrm>
            <a:off x="4671613" y="2756326"/>
            <a:ext cx="1342238" cy="119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30959-7970-2745-0B83-8F029B7FF15D}"/>
              </a:ext>
            </a:extLst>
          </p:cNvPr>
          <p:cNvSpPr/>
          <p:nvPr/>
        </p:nvSpPr>
        <p:spPr>
          <a:xfrm>
            <a:off x="6178146" y="2756326"/>
            <a:ext cx="1342238" cy="1191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2A54F-6A8A-CCBC-CFB9-40A43A620512}"/>
              </a:ext>
            </a:extLst>
          </p:cNvPr>
          <p:cNvSpPr/>
          <p:nvPr/>
        </p:nvSpPr>
        <p:spPr>
          <a:xfrm>
            <a:off x="3165080" y="2756326"/>
            <a:ext cx="1342238" cy="11912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FD7F5-6FC4-6FEA-45D1-3E14FB5FD9A4}"/>
              </a:ext>
            </a:extLst>
          </p:cNvPr>
          <p:cNvSpPr/>
          <p:nvPr/>
        </p:nvSpPr>
        <p:spPr>
          <a:xfrm>
            <a:off x="1658547" y="2756326"/>
            <a:ext cx="1342238" cy="11912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680946-9013-A61D-ABA3-A2399FEDD1A6}"/>
              </a:ext>
            </a:extLst>
          </p:cNvPr>
          <p:cNvSpPr/>
          <p:nvPr/>
        </p:nvSpPr>
        <p:spPr>
          <a:xfrm>
            <a:off x="9191212" y="2756326"/>
            <a:ext cx="1342238" cy="11912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72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1770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Papyrus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Hennessey</dc:creator>
  <cp:lastModifiedBy>Patrick Hennessey</cp:lastModifiedBy>
  <cp:revision>4</cp:revision>
  <dcterms:created xsi:type="dcterms:W3CDTF">2024-03-21T20:16:39Z</dcterms:created>
  <dcterms:modified xsi:type="dcterms:W3CDTF">2024-03-26T00:59:21Z</dcterms:modified>
</cp:coreProperties>
</file>